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57.png" ContentType="image/png"/>
  <Override PartName="/ppt/media/image256.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9.png" ContentType="image/png"/>
  <Override PartName="/ppt/media/image121.png" ContentType="image/png"/>
  <Override PartName="/ppt/media/image248.png" ContentType="image/png"/>
  <Override PartName="/ppt/media/image120.png" ContentType="image/png"/>
  <Override PartName="/ppt/media/image247.png" ContentType="image/png"/>
  <Override PartName="/ppt/media/image246.png" ContentType="image/png"/>
  <Override PartName="/ppt/media/image245.png" ContentType="image/png"/>
  <Override PartName="/ppt/media/image244.png" ContentType="image/png"/>
  <Override PartName="/ppt/media/image243.png" ContentType="image/png"/>
  <Override PartName="/ppt/media/image242.png" ContentType="image/png"/>
  <Override PartName="/ppt/media/image241.png" ContentType="image/png"/>
  <Override PartName="/ppt/media/image240.png" ContentType="image/png"/>
  <Override PartName="/ppt/media/image239.png" ContentType="image/png"/>
  <Override PartName="/ppt/media/image111.png" ContentType="image/png"/>
  <Override PartName="/ppt/media/image238.png" ContentType="image/png"/>
  <Override PartName="/ppt/media/image110.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233.png" ContentType="image/png"/>
  <Override PartName="/ppt/media/image232.png" ContentType="image/png"/>
  <Override PartName="/ppt/media/image231.png" ContentType="image/png"/>
  <Override PartName="/ppt/media/image230.png" ContentType="image/png"/>
  <Override PartName="/ppt/media/image229.png" ContentType="image/png"/>
  <Override PartName="/ppt/media/image101.png" ContentType="image/png"/>
  <Override PartName="/ppt/media/image228.png" ContentType="image/png"/>
  <Override PartName="/ppt/media/image100.png" ContentType="image/png"/>
  <Override PartName="/ppt/media/image227.png" ContentType="image/png"/>
  <Override PartName="/ppt/media/image226.png" ContentType="image/png"/>
  <Override PartName="/ppt/media/image225.png" ContentType="image/png"/>
  <Override PartName="/ppt/media/image224.png" ContentType="image/png"/>
  <Override PartName="/ppt/media/image223.png" ContentType="image/png"/>
  <Override PartName="/ppt/media/image222.png" ContentType="image/png"/>
  <Override PartName="/ppt/media/image221.png" ContentType="image/png"/>
  <Override PartName="/ppt/media/image220.png" ContentType="image/png"/>
  <Override PartName="/ppt/media/image219.png" ContentType="image/png"/>
  <Override PartName="/ppt/media/image218.png" ContentType="image/png"/>
  <Override PartName="/ppt/media/image217.png" ContentType="image/png"/>
  <Override PartName="/ppt/media/image216.png" ContentType="image/png"/>
  <Override PartName="/ppt/media/image215.png" ContentType="image/png"/>
  <Override PartName="/ppt/media/image214.png" ContentType="image/png"/>
  <Override PartName="/ppt/media/image213.png" ContentType="image/png"/>
  <Override PartName="/ppt/media/image212.png" ContentType="image/png"/>
  <Override PartName="/ppt/media/image211.png" ContentType="image/png"/>
  <Override PartName="/ppt/media/image210.png" ContentType="image/png"/>
  <Override PartName="/ppt/media/image209.png" ContentType="image/png"/>
  <Override PartName="/ppt/media/image208.png" ContentType="image/png"/>
  <Override PartName="/ppt/media/image207.png" ContentType="image/png"/>
  <Override PartName="/ppt/media/image206.png" ContentType="image/png"/>
  <Override PartName="/ppt/media/image205.png" ContentType="image/png"/>
  <Override PartName="/ppt/media/image204.png" ContentType="image/png"/>
  <Override PartName="/ppt/media/image203.png" ContentType="image/png"/>
  <Override PartName="/ppt/media/image202.png" ContentType="image/png"/>
  <Override PartName="/ppt/media/image201.png" ContentType="image/png"/>
  <Override PartName="/ppt/media/image200.png" ContentType="image/png"/>
  <Override PartName="/ppt/media/image199.png" ContentType="image/png"/>
  <Override PartName="/ppt/media/image198.png" ContentType="image/png"/>
  <Override PartName="/ppt/media/image189.png" ContentType="image/png"/>
  <Override PartName="/ppt/media/image188.png" ContentType="image/png"/>
  <Override PartName="/ppt/media/image179.png" ContentType="image/png"/>
  <Override PartName="/ppt/media/image178.png" ContentType="image/png"/>
  <Override PartName="/ppt/media/image169.png" ContentType="image/png"/>
  <Override PartName="/ppt/media/image168.png" ContentType="image/png"/>
  <Override PartName="/ppt/media/image167.png" ContentType="image/png"/>
  <Override PartName="/ppt/media/image166.png" ContentType="image/png"/>
  <Override PartName="/ppt/media/image165.png" ContentType="image/png"/>
  <Override PartName="/ppt/media/image164.png" ContentType="image/png"/>
  <Override PartName="/ppt/media/image163.png" ContentType="image/png"/>
  <Override PartName="/ppt/media/image329.png" ContentType="image/png"/>
  <Override PartName="/ppt/media/image162.png" ContentType="image/png"/>
  <Override PartName="/ppt/media/image328.png" ContentType="image/png"/>
  <Override PartName="/ppt/media/image161.png" ContentType="image/png"/>
  <Override PartName="/ppt/media/image289.png" ContentType="image/png"/>
  <Override PartName="/ppt/media/image327.png" ContentType="image/png"/>
  <Override PartName="/ppt/media/image160.png" ContentType="image/png"/>
  <Override PartName="/ppt/media/image288.png" ContentType="image/png"/>
  <Override PartName="/ppt/media/image326.png" ContentType="image/png"/>
  <Override PartName="/ppt/media/image152.png" ContentType="image/png"/>
  <Override PartName="/ppt/media/image318.png" ContentType="image/png"/>
  <Override PartName="/ppt/media/image151.png" ContentType="image/png"/>
  <Override PartName="/ppt/media/image279.png" ContentType="image/png"/>
  <Override PartName="/ppt/media/image317.png" ContentType="image/png"/>
  <Override PartName="/ppt/media/image150.png" ContentType="image/png"/>
  <Override PartName="/ppt/media/image278.png" ContentType="image/png"/>
  <Override PartName="/ppt/media/image316.png" ContentType="image/png"/>
  <Override PartName="/ppt/media/image149.png" ContentType="image/png"/>
  <Override PartName="/ppt/media/image148.png" ContentType="image/png"/>
  <Override PartName="/ppt/media/image147.png" ContentType="image/png"/>
  <Override PartName="/ppt/media/image146.png" ContentType="image/png"/>
  <Override PartName="/ppt/media/image145.png" ContentType="image/png"/>
  <Override PartName="/ppt/media/image144.png" ContentType="image/png"/>
  <Override PartName="/ppt/media/image143.png" ContentType="image/png"/>
  <Override PartName="/ppt/media/image309.png" ContentType="image/png"/>
  <Override PartName="/ppt/media/image142.png" ContentType="image/png"/>
  <Override PartName="/ppt/media/image308.png" ContentType="image/png"/>
  <Override PartName="/ppt/media/image141.png" ContentType="image/png"/>
  <Override PartName="/ppt/media/image269.png" ContentType="image/png"/>
  <Override PartName="/ppt/media/image307.png" ContentType="image/png"/>
  <Override PartName="/ppt/media/image140.png" ContentType="image/png"/>
  <Override PartName="/ppt/media/image268.png" ContentType="image/png"/>
  <Override PartName="/ppt/media/image306.png" ContentType="image/png"/>
  <Override PartName="/ppt/media/image139.png" ContentType="image/png"/>
  <Override PartName="/ppt/media/image138.png" ContentType="image/png"/>
  <Override PartName="/ppt/media/image137.png" ContentType="image/png"/>
  <Override PartName="/ppt/media/image136.png" ContentType="image/png"/>
  <Override PartName="/ppt/media/image135.png" ContentType="image/png"/>
  <Override PartName="/ppt/media/image134.png" ContentType="image/png"/>
  <Override PartName="/ppt/media/image133.png" ContentType="image/png"/>
  <Override PartName="/ppt/media/image132.png" ContentType="image/png"/>
  <Override PartName="/ppt/media/image131.png" ContentType="image/png"/>
  <Override PartName="/ppt/media/image259.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79.png" ContentType="image/png"/>
  <Override PartName="/ppt/media/image87.png" ContentType="image/png"/>
  <Override PartName="/ppt/media/image19.png" ContentType="image/png"/>
  <Override PartName="/ppt/media/image345.png" ContentType="image/png"/>
  <Override PartName="/ppt/media/image88.png" ContentType="image/png"/>
  <Override PartName="/ppt/media/image89.png" ContentType="image/png"/>
  <Override PartName="/ppt/media/image27.png" ContentType="image/png"/>
  <Override PartName="/ppt/media/image353.png" ContentType="image/png"/>
  <Override PartName="/ppt/media/image96.png" ContentType="image/png"/>
  <Override PartName="/ppt/media/image28.png" ContentType="image/png"/>
  <Override PartName="/ppt/media/image354.png" ContentType="image/png"/>
  <Override PartName="/ppt/media/image97.png" ContentType="image/png"/>
  <Override PartName="/ppt/media/image29.png" ContentType="image/png"/>
  <Override PartName="/ppt/media/image355.png" ContentType="image/png"/>
  <Override PartName="/ppt/media/image98.png" ContentType="image/png"/>
  <Override PartName="/ppt/media/image99.png" ContentType="image/png"/>
  <Override PartName="/ppt/media/image366.png" ContentType="image/png"/>
  <Override PartName="/ppt/media/image173.png" ContentType="image/png"/>
  <Override PartName="/ppt/media/image339.png" ContentType="image/png"/>
  <Override PartName="/ppt/media/image1.png" ContentType="image/png"/>
  <Override PartName="/ppt/media/image2.png" ContentType="image/png"/>
  <Override PartName="/ppt/media/image154.png" ContentType="image/png"/>
  <Override PartName="/ppt/media/image3.png" ContentType="image/png"/>
  <Override PartName="/ppt/media/image155.png" ContentType="image/png"/>
  <Override PartName="/ppt/media/image376.png" ContentType="image/png"/>
  <Override PartName="/ppt/media/image183.png" ContentType="image/png"/>
  <Override PartName="/ppt/media/image349.png" ContentType="image/png"/>
  <Override PartName="/ppt/media/image4.png" ContentType="image/png"/>
  <Override PartName="/ppt/media/image156.png" ContentType="image/png"/>
  <Override PartName="/ppt/media/image184.png" ContentType="image/png"/>
  <Override PartName="/ppt/media/image377.png" ContentType="image/png"/>
  <Override PartName="/ppt/media/image125.png" ContentType="image/png"/>
  <Override PartName="/ppt/media/image193.png" ContentType="image/png"/>
  <Override PartName="/ppt/media/image359.png" ContentType="image/png"/>
  <Override PartName="/ppt/media/image194.png" ContentType="image/png"/>
  <Override PartName="/ppt/media/image126.png" ContentType="image/png"/>
  <Override PartName="/ppt/media/image153.png" ContentType="image/png"/>
  <Override PartName="/ppt/media/image319.png" ContentType="image/png"/>
  <Override PartName="/ppt/media/image260.png" ContentType="image/png"/>
  <Override PartName="/ppt/media/image261.png" ContentType="image/png"/>
  <Override PartName="/ppt/media/image300.png" ContentType="image/png"/>
  <Override PartName="/ppt/media/image262.png" ContentType="image/png"/>
  <Override PartName="/ppt/media/image301.png" ContentType="image/png"/>
  <Override PartName="/ppt/media/image263.png" ContentType="image/png"/>
  <Override PartName="/ppt/media/image280.png" ContentType="image/png"/>
  <Override PartName="/ppt/media/image348.png" ContentType="image/png"/>
  <Override PartName="/ppt/media/image182.png" ContentType="image/png"/>
  <Override PartName="/ppt/media/image69.png" ContentType="image/png"/>
  <Override PartName="/ppt/media/image290.png" ContentType="image/png"/>
  <Override PartName="/ppt/media/image71.png" ContentType="image/png"/>
  <Override PartName="/ppt/media/image367.png" ContentType="image/png"/>
  <Override PartName="/ppt/media/image174.png" ContentType="image/png"/>
  <Override PartName="/ppt/media/image124.png" ContentType="image/png"/>
  <Override PartName="/ppt/media/image358.png" ContentType="image/png"/>
  <Override PartName="/ppt/media/image192.png" ContentType="image/png"/>
  <Override PartName="/ppt/media/image356.png" ContentType="image/png"/>
  <Override PartName="/ppt/media/image190.png" ContentType="image/png"/>
  <Override PartName="/ppt/media/image122.png" ContentType="image/png"/>
  <Override PartName="/ppt/media/image333.png" ContentType="image/png"/>
  <Override PartName="/ppt/media/image295.png" ContentType="image/png"/>
  <Override PartName="/ppt/media/image378.png" ContentType="image/png"/>
  <Override PartName="/ppt/media/image185.png" ContentType="image/png"/>
  <Override PartName="/ppt/media/image72.png" ContentType="image/png"/>
  <Override PartName="/ppt/media/image368.png" ContentType="image/png"/>
  <Override PartName="/ppt/media/image175.png" ContentType="image/png"/>
  <Override PartName="/ppt/media/image70.png" ContentType="image/png"/>
  <Override PartName="/ppt/media/image342.png" ContentType="image/png"/>
  <Override PartName="/ppt/media/image294.png" ContentType="image/png"/>
  <Override PartName="/ppt/media/image332.png" ContentType="image/png"/>
  <Override PartName="/ppt/media/image73.png" ContentType="image/png"/>
  <Override PartName="/ppt/media/image369.png" ContentType="image/png"/>
  <Override PartName="/ppt/media/image176.png" ContentType="image/png"/>
  <Override PartName="/ppt/media/image357.png" ContentType="image/png"/>
  <Override PartName="/ppt/media/image191.png" ContentType="image/png"/>
  <Override PartName="/ppt/media/image123.png" ContentType="image/png"/>
  <Override PartName="/ppt/media/image287.png" ContentType="image/png"/>
  <Override PartName="/ppt/media/image325.png" ContentType="image/png"/>
  <Override PartName="/ppt/media/image334.png" ContentType="image/png"/>
  <Override PartName="/ppt/media/image296.png" ContentType="image/png"/>
  <Override PartName="/ppt/media/image331.png" ContentType="image/png"/>
  <Override PartName="/ppt/media/image293.png" ContentType="image/png"/>
  <Override PartName="/ppt/media/image335.png" ContentType="image/png"/>
  <Override PartName="/ppt/media/image297.png" ContentType="image/png"/>
  <Override PartName="/ppt/media/image330.png" ContentType="image/png"/>
  <Override PartName="/ppt/media/image292.png" ContentType="image/png"/>
  <Override PartName="/ppt/media/image291.png" ContentType="image/png"/>
  <Override PartName="/ppt/media/image347.png" ContentType="image/png"/>
  <Override PartName="/ppt/media/image181.png" ContentType="image/png"/>
  <Override PartName="/ppt/media/image113.png" ContentType="image/png"/>
  <Override PartName="/ppt/media/image324.png" ContentType="image/png"/>
  <Override PartName="/ppt/media/image286.png" ContentType="image/png"/>
  <Override PartName="/ppt/media/image102.png" ContentType="image/png"/>
  <Override PartName="/ppt/media/image336.png" ContentType="image/png"/>
  <Override PartName="/ppt/media/image298.png" ContentType="image/png"/>
  <Override PartName="/ppt/media/image170.png" ContentType="image/png"/>
  <Override PartName="/ppt/media/image338.png" ContentType="image/png"/>
  <Override PartName="/ppt/media/image172.png" ContentType="image/png"/>
  <Override PartName="/ppt/media/image315.png" ContentType="image/png"/>
  <Override PartName="/ppt/media/image277.png" ContentType="image/png"/>
  <Override PartName="/ppt/media/image346.png" ContentType="image/png"/>
  <Override PartName="/ppt/media/image180.png" ContentType="image/png"/>
  <Override PartName="/ppt/media/image112.png" ContentType="image/png"/>
  <Override PartName="/ppt/media/image323.png" ContentType="image/png"/>
  <Override PartName="/ppt/media/image285.png" ContentType="image/png"/>
  <Override PartName="/ppt/media/image271.png" ContentType="image/png"/>
  <Override PartName="/ppt/media/image322.png" ContentType="image/png"/>
  <Override PartName="/ppt/media/image284.png" ContentType="image/png"/>
  <Override PartName="/ppt/media/image270.png" ContentType="image/png"/>
  <Override PartName="/ppt/media/image321.png" ContentType="image/png"/>
  <Override PartName="/ppt/media/image283.png" ContentType="image/png"/>
  <Override PartName="/ppt/media/image312.png" ContentType="image/png"/>
  <Override PartName="/ppt/media/image274.png" ContentType="image/png"/>
  <Override PartName="/ppt/media/image320.png" ContentType="image/png"/>
  <Override PartName="/ppt/media/image282.png" ContentType="image/png"/>
  <Override PartName="/ppt/media/image103.png" ContentType="image/png"/>
  <Override PartName="/ppt/media/image337.png" ContentType="image/png"/>
  <Override PartName="/ppt/media/image299.png" ContentType="image/png"/>
  <Override PartName="/ppt/media/image171.png" ContentType="image/png"/>
  <Override PartName="/ppt/media/image311.png" ContentType="image/png"/>
  <Override PartName="/ppt/media/image273.png" ContentType="image/png"/>
  <Override PartName="/ppt/media/image281.png" ContentType="image/png"/>
  <Override PartName="/ppt/media/image272.png" ContentType="image/png"/>
  <Override PartName="/ppt/media/image310.png" ContentType="image/png"/>
  <Override PartName="/ppt/media/image314.png" ContentType="image/png"/>
  <Override PartName="/ppt/media/image276.png" ContentType="image/png"/>
  <Override PartName="/ppt/media/image305.png" ContentType="image/png"/>
  <Override PartName="/ppt/media/image267.png" ContentType="image/png"/>
  <Override PartName="/ppt/media/image313.png" ContentType="image/png"/>
  <Override PartName="/ppt/media/image275.png" ContentType="image/png"/>
  <Override PartName="/ppt/media/image304.png" ContentType="image/png"/>
  <Override PartName="/ppt/media/image266.png" ContentType="image/png"/>
  <Override PartName="/ppt/media/image303.png" ContentType="image/png"/>
  <Override PartName="/ppt/media/image265.png" ContentType="image/png"/>
  <Override PartName="/ppt/media/image302.png" ContentType="image/png"/>
  <Override PartName="/ppt/media/image264.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23.png" ContentType="image/png"/>
  <Override PartName="/ppt/media/image115.png" ContentType="image/png"/>
  <Override PartName="/ppt/media/image91.png" ContentType="image/png"/>
  <Override PartName="/ppt/media/image95.png" ContentType="image/png"/>
  <Override PartName="/ppt/media/image119.png" ContentType="image/png"/>
  <Override PartName="/ppt/media/image187.png" ContentType="image/png"/>
  <Override PartName="/ppt/media/image22.png" ContentType="image/png"/>
  <Override PartName="/ppt/media/image114.png" ContentType="image/png"/>
  <Override PartName="/ppt/media/image90.png" ContentType="image/png"/>
  <Override PartName="/ppt/media/image59.png" ContentType="image/png"/>
  <Override PartName="/ppt/media/image186.png" ContentType="image/png"/>
  <Override PartName="/ppt/media/image21.png" ContentType="image/png"/>
  <Override PartName="/ppt/media/image58.png" ContentType="image/png"/>
  <Override PartName="/ppt/media/image20.png" ContentType="image/png"/>
  <Override PartName="/ppt/media/image57.png" ContentType="image/png"/>
  <Override PartName="/ppt/media/image16.jpeg" ContentType="image/jpeg"/>
  <Override PartName="/ppt/media/image50.png" ContentType="image/png"/>
  <Override PartName="/ppt/media/image350.png" ContentType="image/png"/>
  <Override PartName="/ppt/media/image24.png" ContentType="image/png"/>
  <Override PartName="/ppt/media/image116.png" ContentType="image/png"/>
  <Override PartName="/ppt/media/image92.png" ContentType="image/png"/>
  <Override PartName="/ppt/media/image31.png" ContentType="image/png"/>
  <Override PartName="/ppt/media/image9.png" ContentType="image/png"/>
  <Override PartName="/ppt/media/image351.png" ContentType="image/png"/>
  <Override PartName="/ppt/media/image25.png" ContentType="image/png"/>
  <Override PartName="/ppt/media/image117.png" ContentType="image/png"/>
  <Override PartName="/ppt/media/image93.png" ContentType="image/png"/>
  <Override PartName="/ppt/media/image340.png" ContentType="image/png"/>
  <Override PartName="/ppt/media/image14.png" ContentType="image/png"/>
  <Override PartName="/ppt/media/image106.png" ContentType="image/png"/>
  <Override PartName="/ppt/media/image82.png" ContentType="image/png"/>
  <Override PartName="/ppt/media/image32.png" ContentType="image/png"/>
  <Override PartName="/ppt/media/image352.png" ContentType="image/png"/>
  <Override PartName="/ppt/media/image26.png" ContentType="image/png"/>
  <Override PartName="/ppt/media/image118.png" ContentType="image/png"/>
  <Override PartName="/ppt/media/image94.png" ContentType="image/png"/>
  <Override PartName="/ppt/media/image104.png" ContentType="image/png"/>
  <Override PartName="/ppt/media/image80.png" ContentType="image/png"/>
  <Override PartName="/ppt/media/image12.png" ContentType="image/png"/>
  <Override PartName="/ppt/media/image341.png" ContentType="image/png"/>
  <Override PartName="/ppt/media/image15.png" ContentType="image/png"/>
  <Override PartName="/ppt/media/image107.png" ContentType="image/png"/>
  <Override PartName="/ppt/media/image83.png" ContentType="image/png"/>
  <Override PartName="/ppt/media/image33.png" ContentType="image/png"/>
  <Override PartName="/ppt/media/image105.png" ContentType="image/png"/>
  <Override PartName="/ppt/media/image81.png" ContentType="image/png"/>
  <Override PartName="/ppt/media/image13.png" ContentType="image/png"/>
  <Override PartName="/ppt/media/image360.png" ContentType="image/png"/>
  <Override PartName="/ppt/media/image34.png" ContentType="image/png"/>
  <Override PartName="/ppt/media/image343.png" ContentType="image/png"/>
  <Override PartName="/ppt/media/image17.png" ContentType="image/png"/>
  <Override PartName="/ppt/media/image5.png" ContentType="image/png"/>
  <Override PartName="/ppt/media/image157.png" ContentType="image/png"/>
  <Override PartName="/ppt/media/image361.png" ContentType="image/png"/>
  <Override PartName="/ppt/media/image35.png" ContentType="image/png"/>
  <Override PartName="/ppt/media/image10.png" ContentType="image/png"/>
  <Override PartName="/ppt/media/image373.png" ContentType="image/png"/>
  <Override PartName="/ppt/media/image47.png" ContentType="image/png"/>
  <Override PartName="/ppt/media/image344.png" ContentType="image/png"/>
  <Override PartName="/ppt/media/image18.png" ContentType="image/png"/>
  <Override PartName="/ppt/media/image86.png" ContentType="image/png"/>
  <Override PartName="/ppt/media/image6.png" ContentType="image/png"/>
  <Override PartName="/ppt/media/image158.png" ContentType="image/png"/>
  <Override PartName="/ppt/media/image362.png" ContentType="image/png"/>
  <Override PartName="/ppt/media/image36.png" ContentType="image/png"/>
  <Override PartName="/ppt/media/image11.png" ContentType="image/png"/>
  <Override PartName="/ppt/media/image374.png" ContentType="image/png"/>
  <Override PartName="/ppt/media/image48.png" ContentType="image/png"/>
  <Override PartName="/ppt/media/image108.png" ContentType="image/png"/>
  <Override PartName="/ppt/media/image84.png" ContentType="image/png"/>
  <Override PartName="/ppt/media/image7.png" ContentType="image/png"/>
  <Override PartName="/ppt/media/image159.png" ContentType="image/png"/>
  <Override PartName="/ppt/media/image363.png" ContentType="image/png"/>
  <Override PartName="/ppt/media/image37.png" ContentType="image/png"/>
  <Override PartName="/ppt/media/image85.png" ContentType="image/png"/>
  <Override PartName="/ppt/media/image109.png" ContentType="image/png"/>
  <Override PartName="/ppt/media/image177.png" ContentType="image/png"/>
  <Override PartName="/ppt/media/image375.png" ContentType="image/png"/>
  <Override PartName="/ppt/media/image49.png" ContentType="image/png"/>
  <Override PartName="/ppt/media/image8.png" ContentType="image/png"/>
  <Override PartName="/ppt/media/image30.png" ContentType="image/png"/>
  <Override PartName="/ppt/media/image364.png" ContentType="image/png"/>
  <Override PartName="/ppt/media/image38.png" ContentType="image/png"/>
  <Override PartName="/ppt/media/image365.png" ContentType="image/png"/>
  <Override PartName="/ppt/media/image39.png" ContentType="image/png"/>
  <Override PartName="/ppt/media/image127.png" ContentType="image/png"/>
  <Override PartName="/ppt/media/image195.png" ContentType="image/png"/>
  <Override PartName="/ppt/media/image40.png" ContentType="image/png"/>
  <Override PartName="/ppt/media/image41.png" ContentType="image/png"/>
  <Override PartName="/ppt/media/image42.png" ContentType="image/png"/>
  <Override PartName="/ppt/media/image43.png" ContentType="image/png"/>
  <Override PartName="/ppt/media/image370.png" ContentType="image/png"/>
  <Override PartName="/ppt/media/image44.png" ContentType="image/png"/>
  <Override PartName="/ppt/media/image371.png" ContentType="image/png"/>
  <Override PartName="/ppt/media/image45.png" ContentType="image/png"/>
  <Override PartName="/ppt/media/image372.png" ContentType="image/png"/>
  <Override PartName="/ppt/media/image46.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128.png" ContentType="image/png"/>
  <Override PartName="/ppt/media/image196.png" ContentType="image/png"/>
  <Override PartName="/ppt/media/image129.png" ContentType="image/png"/>
  <Override PartName="/ppt/media/image197.png" ContentType="image/png"/>
  <Override PartName="/ppt/media/image130.png" ContentType="image/png"/>
  <Override PartName="/ppt/media/image258.png" ContentType="image/png"/>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86.xml.rels" ContentType="application/vnd.openxmlformats-package.relationships+xml"/>
  <Override PartName="/ppt/slides/_rels/slide2.xml.rels" ContentType="application/vnd.openxmlformats-package.relationships+xml"/>
  <Override PartName="/ppt/slides/_rels/slide77.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63.xml.rels" ContentType="application/vnd.openxmlformats-package.relationships+xml"/>
  <Override PartName="/ppt/slides/_rels/slide54.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81.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78.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2.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4EC9E858-2021-4D48-8116-5FA8566B3736}"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B973BA6-2BF9-4F91-8975-1A58516C9F26}"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20360265-6829-48FE-940B-E23B153AAE59}"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922A7F04-0BD9-45DB-A2F8-D14BF79D0B89}"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9C3589D0-35A5-4FB3-BDA9-D3F695E47F1D}"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47"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FF8BD42-2F2B-459C-95D3-ED9D836347C9}"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49"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4776737-37E8-4B75-86E8-A341F513C2B1}"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51"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52"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0B8D04E-66FE-40A4-B590-F95F5FED4EB1}"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F3184A2-6C75-41B2-80CD-9502E816A905}"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86D37DF-AFEC-4AB1-A168-BF4412D917A7}"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56"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57"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58"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FDE526D-E74F-4F0A-B7F6-922508D7276C}"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EB275DD-8186-4E87-B9DF-07D0AF216831}"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6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6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62"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978216C-1994-40FB-B5BE-7BF0C657CE67}"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64"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65"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66"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7FA9626-69C1-48F3-8D04-590F9A81234F}"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68"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69"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47529F7-954A-42ED-AAF4-398A601AC3B8}"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71"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72"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73"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74"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ADDC388B-08B2-43B1-8912-82B45A1720DB}"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76"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77"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78"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79"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80"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81"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1F8243D8-F8DE-4EC4-919D-27B5DA51B09F}"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54B4FBC-F071-426F-9C30-4D19E7EE56F7}"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752D379-742E-4E89-A6E8-AE1B54690F82}"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5083C63-D9EC-4348-9B58-9A3914A225AA}"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979370B-92AE-4D3E-A8FF-69A87887A1E3}"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0608DBF-93B6-4FCD-8EE0-1399D9727180}"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9FA16CE-3753-4C32-891F-606F6D9655DF}"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IN" sz="1800" spc="-1" strike="noStrike">
              <a:solidFill>
                <a:srgbClr val="000000"/>
              </a:solidFill>
              <a:latin typeface="Arial"/>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IN" sz="3200" spc="-1" strike="noStrike">
              <a:solidFill>
                <a:srgbClr val="000000"/>
              </a:solidFill>
              <a:latin typeface="Basic Sans"/>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A076328-CF28-424F-AD96-BEDAA363210F}"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124080" y="6356520"/>
            <a:ext cx="2892240" cy="361440"/>
          </a:xfrm>
          <a:prstGeom prst="rect">
            <a:avLst/>
          </a:prstGeom>
          <a:noFill/>
          <a:ln w="0">
            <a:noFill/>
          </a:ln>
        </p:spPr>
        <p:txBody>
          <a:bodyPr numCol="1" spcCol="216000" lIns="90000" rIns="90000" tIns="45000" bIns="45000" anchor="ctr">
            <a:noAutofit/>
          </a:bodyPr>
          <a:lstStyle>
            <a:lvl1pPr algn="ctr">
              <a:lnSpc>
                <a:spcPct val="100000"/>
              </a:lnSpc>
              <a:buNone/>
              <a:tabLst>
                <a:tab algn="l" pos="0"/>
              </a:tabLst>
              <a:defRPr b="0" lang="en-IN" sz="1400" spc="-1" strike="noStrike">
                <a:solidFill>
                  <a:srgbClr val="000000"/>
                </a:solidFill>
                <a:latin typeface="Times New Roman"/>
                <a:ea typeface="Basic Roman"/>
              </a:defRPr>
            </a:lvl1pPr>
          </a:lstStyle>
          <a:p>
            <a:pPr algn="ctr">
              <a:lnSpc>
                <a:spcPct val="100000"/>
              </a:lnSpc>
              <a:buNone/>
              <a:tabLst>
                <a:tab algn="l" pos="0"/>
              </a:tabLst>
            </a:pPr>
            <a:r>
              <a:rPr b="0" lang="en-IN" sz="1400" spc="-1" strike="noStrike">
                <a:solidFill>
                  <a:srgbClr val="000000"/>
                </a:solidFill>
                <a:latin typeface="Times New Roman"/>
                <a:ea typeface="Basic Roman"/>
              </a:rPr>
              <a:t>&lt;footer&gt;</a:t>
            </a:r>
            <a:endParaRPr b="0" lang="en-IN" sz="1400" spc="-1" strike="noStrike">
              <a:latin typeface="Times New Roman"/>
            </a:endParaRPr>
          </a:p>
        </p:txBody>
      </p:sp>
      <p:sp>
        <p:nvSpPr>
          <p:cNvPr id="1" name="PlaceHolder 2"/>
          <p:cNvSpPr>
            <a:spLocks noGrp="1"/>
          </p:cNvSpPr>
          <p:nvPr>
            <p:ph type="sldNum" idx="2"/>
          </p:nvPr>
        </p:nvSpPr>
        <p:spPr>
          <a:xfrm>
            <a:off x="6553080" y="6356520"/>
            <a:ext cx="2130120" cy="361440"/>
          </a:xfrm>
          <a:prstGeom prst="rect">
            <a:avLst/>
          </a:prstGeom>
          <a:noFill/>
          <a:ln w="0">
            <a:noFill/>
          </a:ln>
        </p:spPr>
        <p:txBody>
          <a:bodyPr numCol="1" spcCol="216000" lIns="90000" rIns="90000" tIns="45000" bIns="45000" anchor="ctr">
            <a:noAutofit/>
          </a:bodyPr>
          <a:lstStyle>
            <a:lvl1pPr>
              <a:defRPr b="0" lang="en-IN" sz="2400" spc="-1" strike="noStrike">
                <a:latin typeface="Times New Roman"/>
              </a:defRPr>
            </a:lvl1pPr>
          </a:lstStyle>
          <a:p>
            <a:endParaRPr b="0" lang="en-IN" sz="2400" spc="-1" strike="noStrike">
              <a:latin typeface="Times New Roman"/>
            </a:endParaRPr>
          </a:p>
        </p:txBody>
      </p:sp>
      <p:sp>
        <p:nvSpPr>
          <p:cNvPr id="2" name="PlaceHolder 3"/>
          <p:cNvSpPr>
            <a:spLocks noGrp="1"/>
          </p:cNvSpPr>
          <p:nvPr>
            <p:ph type="dt" idx="3"/>
          </p:nvPr>
        </p:nvSpPr>
        <p:spPr>
          <a:xfrm>
            <a:off x="457200" y="6356520"/>
            <a:ext cx="2130120" cy="361440"/>
          </a:xfrm>
          <a:prstGeom prst="rect">
            <a:avLst/>
          </a:prstGeom>
          <a:noFill/>
          <a:ln w="0">
            <a:noFill/>
          </a:ln>
        </p:spPr>
        <p:txBody>
          <a:bodyPr numCol="1" spcCol="216000"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Basic Sans"/>
              </a:rPr>
              <a:t>Click to edit the outline text format</a:t>
            </a:r>
            <a:endParaRPr b="0" lang="en-IN" sz="3200" spc="-1" strike="noStrike">
              <a:solidFill>
                <a:srgbClr val="000000"/>
              </a:solidFill>
              <a:latin typeface="Basic Sans"/>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Basic Sans"/>
              </a:rPr>
              <a:t>Second Outline Level</a:t>
            </a:r>
            <a:endParaRPr b="0" lang="en-IN" sz="2400" spc="-1" strike="noStrike">
              <a:solidFill>
                <a:srgbClr val="000000"/>
              </a:solidFill>
              <a:latin typeface="Basic Sans"/>
            </a:endParaRPr>
          </a:p>
          <a:p>
            <a:pPr lvl="2" marL="1296000" indent="-288000">
              <a:spcBef>
                <a:spcPts val="850"/>
              </a:spcBef>
              <a:buClr>
                <a:srgbClr val="000000"/>
              </a:buClr>
              <a:buSzPct val="45000"/>
              <a:buFont typeface="Wingdings" charset="2"/>
              <a:buChar char=""/>
            </a:pPr>
            <a:r>
              <a:rPr b="0" lang="en-IN" sz="2000" spc="-1" strike="noStrike">
                <a:solidFill>
                  <a:srgbClr val="000000"/>
                </a:solidFill>
                <a:latin typeface="Basic Sans"/>
              </a:rPr>
              <a:t>Third Outline Level</a:t>
            </a:r>
            <a:endParaRPr b="0" lang="en-IN" sz="2000" spc="-1" strike="noStrike">
              <a:solidFill>
                <a:srgbClr val="000000"/>
              </a:solidFill>
              <a:latin typeface="Basic Sans"/>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Basic Sans"/>
              </a:rPr>
              <a:t>Fourth Outline Level</a:t>
            </a:r>
            <a:endParaRPr b="0" lang="en-IN" sz="2000" spc="-1" strike="noStrike">
              <a:solidFill>
                <a:srgbClr val="000000"/>
              </a:solidFill>
              <a:latin typeface="Basic Sans"/>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Basic Sans"/>
              </a:rPr>
              <a:t>Fifth Outline Level</a:t>
            </a:r>
            <a:endParaRPr b="0" lang="en-IN" sz="2000" spc="-1" strike="noStrike">
              <a:solidFill>
                <a:srgbClr val="000000"/>
              </a:solidFill>
              <a:latin typeface="Basic Sans"/>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Basic Sans"/>
              </a:rPr>
              <a:t>Sixth Outline Level</a:t>
            </a:r>
            <a:endParaRPr b="0" lang="en-IN" sz="2000" spc="-1" strike="noStrike">
              <a:solidFill>
                <a:srgbClr val="000000"/>
              </a:solidFill>
              <a:latin typeface="Basic Sans"/>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Basic Sans"/>
              </a:rPr>
              <a:t>Seventh Outline Level</a:t>
            </a:r>
            <a:endParaRPr b="0" lang="en-IN" sz="2000" spc="-1" strike="noStrike">
              <a:solidFill>
                <a:srgbClr val="000000"/>
              </a:solidFill>
              <a:latin typeface="Basic Sans"/>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124080" y="6356520"/>
            <a:ext cx="2892240" cy="361440"/>
          </a:xfrm>
          <a:prstGeom prst="rect">
            <a:avLst/>
          </a:prstGeom>
          <a:noFill/>
          <a:ln w="0">
            <a:noFill/>
          </a:ln>
        </p:spPr>
        <p:txBody>
          <a:bodyPr numCol="1" spcCol="216000" lIns="90000" rIns="90000" tIns="45000" bIns="45000" anchor="ctr">
            <a:noAutofit/>
          </a:bodyPr>
          <a:lstStyle>
            <a:lvl1pPr algn="ctr">
              <a:lnSpc>
                <a:spcPct val="100000"/>
              </a:lnSpc>
              <a:buNone/>
              <a:tabLst>
                <a:tab algn="l" pos="0"/>
              </a:tabLst>
              <a:defRPr b="0" lang="en-IN" sz="1400" spc="-1" strike="noStrike">
                <a:solidFill>
                  <a:srgbClr val="000000"/>
                </a:solidFill>
                <a:latin typeface="Times New Roman"/>
                <a:ea typeface="Basic Roman"/>
              </a:defRPr>
            </a:lvl1pPr>
          </a:lstStyle>
          <a:p>
            <a:pPr algn="ctr">
              <a:lnSpc>
                <a:spcPct val="100000"/>
              </a:lnSpc>
              <a:buNone/>
              <a:tabLst>
                <a:tab algn="l" pos="0"/>
              </a:tabLst>
            </a:pPr>
            <a:r>
              <a:rPr b="0" lang="en-IN" sz="1400" spc="-1" strike="noStrike">
                <a:solidFill>
                  <a:srgbClr val="000000"/>
                </a:solidFill>
                <a:latin typeface="Times New Roman"/>
                <a:ea typeface="Basic Roman"/>
              </a:rPr>
              <a:t>&lt;footer&gt;</a:t>
            </a:r>
            <a:endParaRPr b="0" lang="en-IN" sz="1400" spc="-1" strike="noStrike">
              <a:latin typeface="Times New Roman"/>
            </a:endParaRPr>
          </a:p>
        </p:txBody>
      </p:sp>
      <p:sp>
        <p:nvSpPr>
          <p:cNvPr id="42" name="PlaceHolder 2"/>
          <p:cNvSpPr>
            <a:spLocks noGrp="1"/>
          </p:cNvSpPr>
          <p:nvPr>
            <p:ph type="sldNum" idx="5"/>
          </p:nvPr>
        </p:nvSpPr>
        <p:spPr>
          <a:xfrm>
            <a:off x="6553080" y="6356520"/>
            <a:ext cx="2130120" cy="361440"/>
          </a:xfrm>
          <a:prstGeom prst="rect">
            <a:avLst/>
          </a:prstGeom>
          <a:noFill/>
          <a:ln w="0">
            <a:noFill/>
          </a:ln>
        </p:spPr>
        <p:txBody>
          <a:bodyPr numCol="1" spcCol="216000" lIns="90000" rIns="90000" tIns="45000" bIns="45000" anchor="ctr">
            <a:noAutofit/>
          </a:bodyPr>
          <a:lstStyle>
            <a:lvl1pPr>
              <a:defRPr b="0" lang="en-IN" sz="2400" spc="-1" strike="noStrike">
                <a:latin typeface="Times New Roman"/>
              </a:defRPr>
            </a:lvl1pPr>
          </a:lstStyle>
          <a:p>
            <a:endParaRPr b="0" lang="en-IN" sz="2400" spc="-1" strike="noStrike">
              <a:latin typeface="Times New Roman"/>
            </a:endParaRPr>
          </a:p>
        </p:txBody>
      </p:sp>
      <p:sp>
        <p:nvSpPr>
          <p:cNvPr id="43" name="PlaceHolder 3"/>
          <p:cNvSpPr>
            <a:spLocks noGrp="1"/>
          </p:cNvSpPr>
          <p:nvPr>
            <p:ph type="dt" idx="6"/>
          </p:nvPr>
        </p:nvSpPr>
        <p:spPr>
          <a:xfrm>
            <a:off x="457200" y="6356520"/>
            <a:ext cx="2130120" cy="361440"/>
          </a:xfrm>
          <a:prstGeom prst="rect">
            <a:avLst/>
          </a:prstGeom>
          <a:noFill/>
          <a:ln w="0">
            <a:noFill/>
          </a:ln>
        </p:spPr>
        <p:txBody>
          <a:bodyPr numCol="1" spcCol="216000"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45"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Basic Sans"/>
              </a:rPr>
              <a:t>Click to edit the outline text format</a:t>
            </a:r>
            <a:endParaRPr b="0" lang="en-IN" sz="3200" spc="-1" strike="noStrike">
              <a:solidFill>
                <a:srgbClr val="000000"/>
              </a:solidFill>
              <a:latin typeface="Basic Sans"/>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Basic Sans"/>
              </a:rPr>
              <a:t>Second Outline Level</a:t>
            </a:r>
            <a:endParaRPr b="0" lang="en-IN" sz="2400" spc="-1" strike="noStrike">
              <a:solidFill>
                <a:srgbClr val="000000"/>
              </a:solidFill>
              <a:latin typeface="Basic Sans"/>
            </a:endParaRPr>
          </a:p>
          <a:p>
            <a:pPr lvl="2" marL="1296000" indent="-288000">
              <a:spcBef>
                <a:spcPts val="850"/>
              </a:spcBef>
              <a:buClr>
                <a:srgbClr val="000000"/>
              </a:buClr>
              <a:buSzPct val="45000"/>
              <a:buFont typeface="Wingdings" charset="2"/>
              <a:buChar char=""/>
            </a:pPr>
            <a:r>
              <a:rPr b="0" lang="en-IN" sz="2000" spc="-1" strike="noStrike">
                <a:solidFill>
                  <a:srgbClr val="000000"/>
                </a:solidFill>
                <a:latin typeface="Basic Sans"/>
              </a:rPr>
              <a:t>Third Outline Level</a:t>
            </a:r>
            <a:endParaRPr b="0" lang="en-IN" sz="2000" spc="-1" strike="noStrike">
              <a:solidFill>
                <a:srgbClr val="000000"/>
              </a:solidFill>
              <a:latin typeface="Basic Sans"/>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Basic Sans"/>
              </a:rPr>
              <a:t>Fourth Outline Level</a:t>
            </a:r>
            <a:endParaRPr b="0" lang="en-IN" sz="2000" spc="-1" strike="noStrike">
              <a:solidFill>
                <a:srgbClr val="000000"/>
              </a:solidFill>
              <a:latin typeface="Basic Sans"/>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Basic Sans"/>
              </a:rPr>
              <a:t>Fifth Outline Level</a:t>
            </a:r>
            <a:endParaRPr b="0" lang="en-IN" sz="2000" spc="-1" strike="noStrike">
              <a:solidFill>
                <a:srgbClr val="000000"/>
              </a:solidFill>
              <a:latin typeface="Basic Sans"/>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Basic Sans"/>
              </a:rPr>
              <a:t>Sixth Outline Level</a:t>
            </a:r>
            <a:endParaRPr b="0" lang="en-IN" sz="2000" spc="-1" strike="noStrike">
              <a:solidFill>
                <a:srgbClr val="000000"/>
              </a:solidFill>
              <a:latin typeface="Basic Sans"/>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Basic Sans"/>
              </a:rPr>
              <a:t>Seventh Outline Level</a:t>
            </a:r>
            <a:endParaRPr b="0" lang="en-IN" sz="2000" spc="-1" strike="noStrike">
              <a:solidFill>
                <a:srgbClr val="000000"/>
              </a:solidFill>
              <a:latin typeface="Basic Sans"/>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hyperlink" Target="http://www.python.org/" TargetMode="External"/><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jpeg"/><Relationship Id="rId7"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image" Target="../media/image132.png"/><Relationship Id="rId9"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0.png"/><Relationship Id="rId8" Type="http://schemas.openxmlformats.org/officeDocument/2006/relationships/image" Target="../media/image161.png"/><Relationship Id="rId9"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72.png"/><Relationship Id="rId9"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image" Target="../media/image184.png"/><Relationship Id="rId7" Type="http://schemas.openxmlformats.org/officeDocument/2006/relationships/image" Target="../media/image185.png"/><Relationship Id="rId8" Type="http://schemas.openxmlformats.org/officeDocument/2006/relationships/image" Target="../media/image186.png"/><Relationship Id="rId9"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image" Target="../media/image194.png"/><Relationship Id="rId3" Type="http://schemas.openxmlformats.org/officeDocument/2006/relationships/image" Target="../media/image195.png"/><Relationship Id="rId4"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image" Target="../media/image197.png"/><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201.png"/><Relationship Id="rId7" Type="http://schemas.openxmlformats.org/officeDocument/2006/relationships/image" Target="../media/image202.png"/><Relationship Id="rId8" Type="http://schemas.openxmlformats.org/officeDocument/2006/relationships/image" Target="../media/image203.png"/><Relationship Id="rId9"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image" Target="../media/image208.png"/><Relationship Id="rId3" Type="http://schemas.openxmlformats.org/officeDocument/2006/relationships/image" Target="../media/image209.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213.png"/><Relationship Id="rId2" Type="http://schemas.openxmlformats.org/officeDocument/2006/relationships/image" Target="../media/image214.png"/><Relationship Id="rId3" Type="http://schemas.openxmlformats.org/officeDocument/2006/relationships/image" Target="../media/image215.png"/><Relationship Id="rId4"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image" Target="../media/image220.png"/><Relationship Id="rId3" Type="http://schemas.openxmlformats.org/officeDocument/2006/relationships/image" Target="../media/image221.png"/><Relationship Id="rId4"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33.png"/><Relationship Id="rId7" Type="http://schemas.openxmlformats.org/officeDocument/2006/relationships/image" Target="../media/image234.png"/><Relationship Id="rId8" Type="http://schemas.openxmlformats.org/officeDocument/2006/relationships/image" Target="../media/image235.png"/><Relationship Id="rId9"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image" Target="../media/image237.png"/><Relationship Id="rId3" Type="http://schemas.openxmlformats.org/officeDocument/2006/relationships/image" Target="../media/image238.png"/><Relationship Id="rId4"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image" Target="../media/image240.png"/><Relationship Id="rId3" Type="http://schemas.openxmlformats.org/officeDocument/2006/relationships/image" Target="../media/image241.png"/><Relationship Id="rId4"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image" Target="../media/image243.png"/><Relationship Id="rId3" Type="http://schemas.openxmlformats.org/officeDocument/2006/relationships/image" Target="../media/image244.pn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image" Target="../media/image246.png"/><Relationship Id="rId3" Type="http://schemas.openxmlformats.org/officeDocument/2006/relationships/image" Target="../media/image247.png"/><Relationship Id="rId4"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image" Target="../media/image249.png"/><Relationship Id="rId3" Type="http://schemas.openxmlformats.org/officeDocument/2006/relationships/image" Target="../media/image250.png"/><Relationship Id="rId4" Type="http://schemas.openxmlformats.org/officeDocument/2006/relationships/hyperlink" Target="https://www.python.org/dev/peps/pep-0257/" TargetMode="External"/><Relationship Id="rId5"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image" Target="../media/image255.png"/><Relationship Id="rId3" Type="http://schemas.openxmlformats.org/officeDocument/2006/relationships/image" Target="../media/image256.png"/><Relationship Id="rId4"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257.png"/><Relationship Id="rId2" Type="http://schemas.openxmlformats.org/officeDocument/2006/relationships/image" Target="../media/image258.png"/><Relationship Id="rId3" Type="http://schemas.openxmlformats.org/officeDocument/2006/relationships/image" Target="../media/image259.png"/><Relationship Id="rId4"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image" Target="../media/image264.png"/><Relationship Id="rId3" Type="http://schemas.openxmlformats.org/officeDocument/2006/relationships/image" Target="../media/image265.png"/><Relationship Id="rId4" Type="http://schemas.openxmlformats.org/officeDocument/2006/relationships/image" Target="../media/image266.png"/><Relationship Id="rId5" Type="http://schemas.openxmlformats.org/officeDocument/2006/relationships/image" Target="../media/image267.png"/><Relationship Id="rId6" Type="http://schemas.openxmlformats.org/officeDocument/2006/relationships/image" Target="../media/image268.png"/><Relationship Id="rId7" Type="http://schemas.openxmlformats.org/officeDocument/2006/relationships/image" Target="../media/image269.png"/><Relationship Id="rId8" Type="http://schemas.openxmlformats.org/officeDocument/2006/relationships/image" Target="../media/image270.png"/><Relationship Id="rId9"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image" Target="../media/image275.png"/><Relationship Id="rId3" Type="http://schemas.openxmlformats.org/officeDocument/2006/relationships/image" Target="../media/image276.png"/><Relationship Id="rId4" Type="http://schemas.openxmlformats.org/officeDocument/2006/relationships/image" Target="../media/image277.png"/><Relationship Id="rId5" Type="http://schemas.openxmlformats.org/officeDocument/2006/relationships/image" Target="../media/image278.png"/><Relationship Id="rId6" Type="http://schemas.openxmlformats.org/officeDocument/2006/relationships/image" Target="../media/image279.png"/><Relationship Id="rId7" Type="http://schemas.openxmlformats.org/officeDocument/2006/relationships/image" Target="../media/image280.png"/><Relationship Id="rId8" Type="http://schemas.openxmlformats.org/officeDocument/2006/relationships/image" Target="../media/image281.png"/><Relationship Id="rId9"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282.png"/><Relationship Id="rId2" Type="http://schemas.openxmlformats.org/officeDocument/2006/relationships/image" Target="../media/image283.png"/><Relationship Id="rId3" Type="http://schemas.openxmlformats.org/officeDocument/2006/relationships/image" Target="../media/image284.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285.png"/><Relationship Id="rId2" Type="http://schemas.openxmlformats.org/officeDocument/2006/relationships/image" Target="../media/image286.png"/><Relationship Id="rId3" Type="http://schemas.openxmlformats.org/officeDocument/2006/relationships/image" Target="../media/image287.png"/><Relationship Id="rId4" Type="http://schemas.openxmlformats.org/officeDocument/2006/relationships/image" Target="../media/image288.png"/><Relationship Id="rId5" Type="http://schemas.openxmlformats.org/officeDocument/2006/relationships/image" Target="../media/image289.png"/><Relationship Id="rId6" Type="http://schemas.openxmlformats.org/officeDocument/2006/relationships/image" Target="../media/image290.png"/><Relationship Id="rId7" Type="http://schemas.openxmlformats.org/officeDocument/2006/relationships/image" Target="../media/image291.png"/><Relationship Id="rId8" Type="http://schemas.openxmlformats.org/officeDocument/2006/relationships/image" Target="../media/image292.png"/><Relationship Id="rId9"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293.png"/><Relationship Id="rId2" Type="http://schemas.openxmlformats.org/officeDocument/2006/relationships/image" Target="../media/image294.png"/><Relationship Id="rId3" Type="http://schemas.openxmlformats.org/officeDocument/2006/relationships/image" Target="../media/image295.png"/><Relationship Id="rId4"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296.png"/><Relationship Id="rId2" Type="http://schemas.openxmlformats.org/officeDocument/2006/relationships/image" Target="../media/image297.png"/><Relationship Id="rId3" Type="http://schemas.openxmlformats.org/officeDocument/2006/relationships/image" Target="../media/image298.png"/><Relationship Id="rId4" Type="http://schemas.openxmlformats.org/officeDocument/2006/relationships/image" Target="../media/image299.png"/><Relationship Id="rId5" Type="http://schemas.openxmlformats.org/officeDocument/2006/relationships/image" Target="../media/image300.png"/><Relationship Id="rId6" Type="http://schemas.openxmlformats.org/officeDocument/2006/relationships/image" Target="../media/image301.png"/><Relationship Id="rId7" Type="http://schemas.openxmlformats.org/officeDocument/2006/relationships/image" Target="../media/image302.png"/><Relationship Id="rId8" Type="http://schemas.openxmlformats.org/officeDocument/2006/relationships/image" Target="../media/image303.png"/><Relationship Id="rId9"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304.png"/><Relationship Id="rId2" Type="http://schemas.openxmlformats.org/officeDocument/2006/relationships/image" Target="../media/image305.png"/><Relationship Id="rId3" Type="http://schemas.openxmlformats.org/officeDocument/2006/relationships/image" Target="../media/image306.png"/><Relationship Id="rId4"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307.png"/><Relationship Id="rId2" Type="http://schemas.openxmlformats.org/officeDocument/2006/relationships/image" Target="../media/image308.png"/><Relationship Id="rId3" Type="http://schemas.openxmlformats.org/officeDocument/2006/relationships/image" Target="../media/image309.png"/><Relationship Id="rId4" Type="http://schemas.openxmlformats.org/officeDocument/2006/relationships/image" Target="../media/image310.png"/><Relationship Id="rId5" Type="http://schemas.openxmlformats.org/officeDocument/2006/relationships/image" Target="../media/image311.png"/><Relationship Id="rId6" Type="http://schemas.openxmlformats.org/officeDocument/2006/relationships/image" Target="../media/image312.png"/><Relationship Id="rId7" Type="http://schemas.openxmlformats.org/officeDocument/2006/relationships/image" Target="../media/image313.png"/><Relationship Id="rId8" Type="http://schemas.openxmlformats.org/officeDocument/2006/relationships/image" Target="../media/image314.png"/><Relationship Id="rId9"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315.png"/><Relationship Id="rId2" Type="http://schemas.openxmlformats.org/officeDocument/2006/relationships/image" Target="../media/image316.png"/><Relationship Id="rId3" Type="http://schemas.openxmlformats.org/officeDocument/2006/relationships/image" Target="../media/image317.png"/><Relationship Id="rId4"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318.png"/><Relationship Id="rId2" Type="http://schemas.openxmlformats.org/officeDocument/2006/relationships/image" Target="../media/image319.png"/><Relationship Id="rId3" Type="http://schemas.openxmlformats.org/officeDocument/2006/relationships/image" Target="../media/image320.png"/><Relationship Id="rId4" Type="http://schemas.openxmlformats.org/officeDocument/2006/relationships/image" Target="../media/image321.png"/><Relationship Id="rId5" Type="http://schemas.openxmlformats.org/officeDocument/2006/relationships/image" Target="../media/image322.png"/><Relationship Id="rId6" Type="http://schemas.openxmlformats.org/officeDocument/2006/relationships/image" Target="../media/image323.png"/><Relationship Id="rId7" Type="http://schemas.openxmlformats.org/officeDocument/2006/relationships/image" Target="../media/image324.png"/><Relationship Id="rId8" Type="http://schemas.openxmlformats.org/officeDocument/2006/relationships/image" Target="../media/image325.png"/><Relationship Id="rId9"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326.png"/><Relationship Id="rId2" Type="http://schemas.openxmlformats.org/officeDocument/2006/relationships/image" Target="../media/image327.png"/><Relationship Id="rId3" Type="http://schemas.openxmlformats.org/officeDocument/2006/relationships/image" Target="../media/image328.png"/><Relationship Id="rId4"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329.png"/><Relationship Id="rId2" Type="http://schemas.openxmlformats.org/officeDocument/2006/relationships/image" Target="../media/image330.png"/><Relationship Id="rId3" Type="http://schemas.openxmlformats.org/officeDocument/2006/relationships/image" Target="../media/image331.png"/><Relationship Id="rId4" Type="http://schemas.openxmlformats.org/officeDocument/2006/relationships/image" Target="../media/image332.png"/><Relationship Id="rId5" Type="http://schemas.openxmlformats.org/officeDocument/2006/relationships/image" Target="../media/image333.png"/><Relationship Id="rId6" Type="http://schemas.openxmlformats.org/officeDocument/2006/relationships/image" Target="../media/image334.png"/><Relationship Id="rId7" Type="http://schemas.openxmlformats.org/officeDocument/2006/relationships/image" Target="../media/image335.png"/><Relationship Id="rId8" Type="http://schemas.openxmlformats.org/officeDocument/2006/relationships/image" Target="../media/image336.png"/><Relationship Id="rId9"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337.png"/><Relationship Id="rId2" Type="http://schemas.openxmlformats.org/officeDocument/2006/relationships/image" Target="../media/image338.png"/><Relationship Id="rId3" Type="http://schemas.openxmlformats.org/officeDocument/2006/relationships/image" Target="../media/image339.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340.png"/><Relationship Id="rId2" Type="http://schemas.openxmlformats.org/officeDocument/2006/relationships/image" Target="../media/image341.png"/><Relationship Id="rId3" Type="http://schemas.openxmlformats.org/officeDocument/2006/relationships/image" Target="../media/image342.png"/><Relationship Id="rId4" Type="http://schemas.openxmlformats.org/officeDocument/2006/relationships/image" Target="../media/image343.png"/><Relationship Id="rId5" Type="http://schemas.openxmlformats.org/officeDocument/2006/relationships/image" Target="../media/image344.png"/><Relationship Id="rId6" Type="http://schemas.openxmlformats.org/officeDocument/2006/relationships/image" Target="../media/image345.png"/><Relationship Id="rId7" Type="http://schemas.openxmlformats.org/officeDocument/2006/relationships/image" Target="../media/image346.png"/><Relationship Id="rId8" Type="http://schemas.openxmlformats.org/officeDocument/2006/relationships/image" Target="../media/image347.png"/><Relationship Id="rId9"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image" Target="../media/image348.png"/><Relationship Id="rId2" Type="http://schemas.openxmlformats.org/officeDocument/2006/relationships/image" Target="../media/image349.png"/><Relationship Id="rId3" Type="http://schemas.openxmlformats.org/officeDocument/2006/relationships/image" Target="../media/image350.png"/><Relationship Id="rId4"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image" Target="../media/image354.png"/><Relationship Id="rId5" Type="http://schemas.openxmlformats.org/officeDocument/2006/relationships/image" Target="../media/image355.png"/><Relationship Id="rId6" Type="http://schemas.openxmlformats.org/officeDocument/2006/relationships/image" Target="../media/image356.png"/><Relationship Id="rId7" Type="http://schemas.openxmlformats.org/officeDocument/2006/relationships/image" Target="../media/image357.png"/><Relationship Id="rId8" Type="http://schemas.openxmlformats.org/officeDocument/2006/relationships/image" Target="../media/image358.png"/><Relationship Id="rId9"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359.png"/><Relationship Id="rId2" Type="http://schemas.openxmlformats.org/officeDocument/2006/relationships/image" Target="../media/image360.png"/><Relationship Id="rId3" Type="http://schemas.openxmlformats.org/officeDocument/2006/relationships/image" Target="../media/image361.png"/><Relationship Id="rId4"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362.png"/><Relationship Id="rId2" Type="http://schemas.openxmlformats.org/officeDocument/2006/relationships/image" Target="../media/image363.png"/><Relationship Id="rId3" Type="http://schemas.openxmlformats.org/officeDocument/2006/relationships/image" Target="../media/image364.png"/><Relationship Id="rId4" Type="http://schemas.openxmlformats.org/officeDocument/2006/relationships/image" Target="../media/image365.png"/><Relationship Id="rId5" Type="http://schemas.openxmlformats.org/officeDocument/2006/relationships/image" Target="../media/image366.png"/><Relationship Id="rId6" Type="http://schemas.openxmlformats.org/officeDocument/2006/relationships/image" Target="../media/image367.png"/><Relationship Id="rId7" Type="http://schemas.openxmlformats.org/officeDocument/2006/relationships/image" Target="../media/image368.png"/><Relationship Id="rId8" Type="http://schemas.openxmlformats.org/officeDocument/2006/relationships/image" Target="../media/image369.png"/><Relationship Id="rId9"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370.png"/><Relationship Id="rId2" Type="http://schemas.openxmlformats.org/officeDocument/2006/relationships/image" Target="../media/image371.png"/><Relationship Id="rId3" Type="http://schemas.openxmlformats.org/officeDocument/2006/relationships/image" Target="../media/image372.png"/><Relationship Id="rId4"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373.png"/><Relationship Id="rId2" Type="http://schemas.openxmlformats.org/officeDocument/2006/relationships/image" Target="../media/image374.png"/><Relationship Id="rId3" Type="http://schemas.openxmlformats.org/officeDocument/2006/relationships/image" Target="../media/image375.png"/><Relationship Id="rId4" Type="http://schemas.openxmlformats.org/officeDocument/2006/relationships/image" Target="../media/image376.png"/><Relationship Id="rId5" Type="http://schemas.openxmlformats.org/officeDocument/2006/relationships/image" Target="../media/image377.png"/><Relationship Id="rId6" Type="http://schemas.openxmlformats.org/officeDocument/2006/relationships/image" Target="../media/image378.png"/><Relationship Id="rId7"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b5154"/>
            </a:gs>
            <a:gs pos="100000">
              <a:srgbClr val="010e20"/>
            </a:gs>
          </a:gsLst>
          <a:lin ang="0"/>
        </a:gradFill>
      </p:bgPr>
    </p:bg>
    <p:spTree>
      <p:nvGrpSpPr>
        <p:cNvPr id="1" name=""/>
        <p:cNvGrpSpPr/>
        <p:nvPr/>
      </p:nvGrpSpPr>
      <p:grpSpPr>
        <a:xfrm>
          <a:off x="0" y="0"/>
          <a:ext cx="0" cy="0"/>
          <a:chOff x="0" y="0"/>
          <a:chExt cx="0" cy="0"/>
        </a:xfrm>
      </p:grpSpPr>
      <p:grpSp>
        <p:nvGrpSpPr>
          <p:cNvPr id="82" name="Group 2"/>
          <p:cNvGrpSpPr/>
          <p:nvPr/>
        </p:nvGrpSpPr>
        <p:grpSpPr>
          <a:xfrm>
            <a:off x="10210680" y="-5287680"/>
            <a:ext cx="10837080" cy="10837080"/>
            <a:chOff x="10210680" y="-5287680"/>
            <a:chExt cx="10837080" cy="10837080"/>
          </a:xfrm>
        </p:grpSpPr>
        <p:sp>
          <p:nvSpPr>
            <p:cNvPr id="83" name="Freeform 3"/>
            <p:cNvSpPr/>
            <p:nvPr/>
          </p:nvSpPr>
          <p:spPr>
            <a:xfrm>
              <a:off x="10210680" y="-5287680"/>
              <a:ext cx="10837080" cy="10837080"/>
            </a:xfrm>
            <a:custGeom>
              <a:avLst/>
              <a:gdLst/>
              <a:ahLst/>
              <a:rect l="l" t="t" r="r" b="b"/>
              <a:pathLst>
                <a:path w="10837545" h="10837545">
                  <a:moveTo>
                    <a:pt x="5418772" y="0"/>
                  </a:moveTo>
                  <a:cubicBezTo>
                    <a:pt x="2426060" y="0"/>
                    <a:pt x="0" y="2426060"/>
                    <a:pt x="0" y="5418772"/>
                  </a:cubicBezTo>
                  <a:cubicBezTo>
                    <a:pt x="0" y="8411484"/>
                    <a:pt x="2426060" y="10837545"/>
                    <a:pt x="5418772" y="10837545"/>
                  </a:cubicBezTo>
                  <a:cubicBezTo>
                    <a:pt x="8411484" y="10837545"/>
                    <a:pt x="10837545" y="8411484"/>
                    <a:pt x="10837545" y="5418772"/>
                  </a:cubicBezTo>
                  <a:cubicBezTo>
                    <a:pt x="10837545" y="2426060"/>
                    <a:pt x="8411484" y="0"/>
                    <a:pt x="5418772" y="0"/>
                  </a:cubicBezTo>
                  <a:close/>
                </a:path>
              </a:pathLst>
            </a:custGeom>
            <a:gradFill rotWithShape="0">
              <a:gsLst>
                <a:gs pos="0">
                  <a:srgbClr val="5de0e6"/>
                </a:gs>
                <a:gs pos="100000">
                  <a:srgbClr val="004aad"/>
                </a:gs>
              </a:gsLst>
              <a:lin ang="0"/>
            </a:gradFill>
            <a:ln w="0">
              <a:noFill/>
            </a:ln>
          </p:spPr>
          <p:style>
            <a:lnRef idx="0"/>
            <a:fillRef idx="0"/>
            <a:effectRef idx="0"/>
            <a:fontRef idx="minor"/>
          </p:style>
        </p:sp>
        <p:sp>
          <p:nvSpPr>
            <p:cNvPr id="84" name="TextBox 4"/>
            <p:cNvSpPr/>
            <p:nvPr/>
          </p:nvSpPr>
          <p:spPr>
            <a:xfrm>
              <a:off x="11226960" y="-4779720"/>
              <a:ext cx="8805240" cy="9312480"/>
            </a:xfrm>
            <a:prstGeom prst="rect">
              <a:avLst/>
            </a:prstGeom>
            <a:noFill/>
            <a:ln w="0">
              <a:noFill/>
            </a:ln>
          </p:spPr>
          <p:style>
            <a:lnRef idx="0"/>
            <a:fillRef idx="0"/>
            <a:effectRef idx="0"/>
            <a:fontRef idx="minor"/>
          </p:style>
        </p:sp>
      </p:grpSp>
      <p:sp>
        <p:nvSpPr>
          <p:cNvPr id="85" name="Freeform 5"/>
          <p:cNvSpPr/>
          <p:nvPr/>
        </p:nvSpPr>
        <p:spPr>
          <a:xfrm>
            <a:off x="11581200" y="2254320"/>
            <a:ext cx="5658120" cy="5658120"/>
          </a:xfrm>
          <a:custGeom>
            <a:avLst/>
            <a:gdLst/>
            <a:ahLst/>
            <a:rect l="l" t="t" r="r" b="b"/>
            <a:pathLst>
              <a:path w="5658485" h="5658485">
                <a:moveTo>
                  <a:pt x="0" y="0"/>
                </a:moveTo>
                <a:lnTo>
                  <a:pt x="5658485" y="0"/>
                </a:lnTo>
                <a:lnTo>
                  <a:pt x="5658485" y="5658485"/>
                </a:lnTo>
                <a:lnTo>
                  <a:pt x="0" y="5658485"/>
                </a:lnTo>
                <a:lnTo>
                  <a:pt x="0" y="0"/>
                </a:lnTo>
                <a:close/>
              </a:path>
            </a:pathLst>
          </a:custGeom>
          <a:blipFill rotWithShape="0">
            <a:blip r:embed="rId1"/>
            <a:srcRect/>
            <a:stretch/>
          </a:blipFill>
          <a:ln w="0">
            <a:noFill/>
          </a:ln>
        </p:spPr>
        <p:style>
          <a:lnRef idx="0"/>
          <a:fillRef idx="0"/>
          <a:effectRef idx="0"/>
          <a:fontRef idx="minor"/>
        </p:style>
      </p:sp>
      <p:sp>
        <p:nvSpPr>
          <p:cNvPr id="86" name="Freeform 6"/>
          <p:cNvSpPr/>
          <p:nvPr/>
        </p:nvSpPr>
        <p:spPr>
          <a:xfrm>
            <a:off x="-2057400" y="8808840"/>
            <a:ext cx="4111200" cy="4111200"/>
          </a:xfrm>
          <a:custGeom>
            <a:avLst/>
            <a:gdLst/>
            <a:ahLst/>
            <a:rect l="l" t="t" r="r" b="b"/>
            <a:pathLst>
              <a:path w="4111625" h="4111625">
                <a:moveTo>
                  <a:pt x="0" y="0"/>
                </a:moveTo>
                <a:lnTo>
                  <a:pt x="4111625" y="0"/>
                </a:lnTo>
                <a:lnTo>
                  <a:pt x="4111625" y="4111625"/>
                </a:lnTo>
                <a:lnTo>
                  <a:pt x="0" y="4111625"/>
                </a:lnTo>
                <a:lnTo>
                  <a:pt x="0" y="0"/>
                </a:lnTo>
                <a:close/>
              </a:path>
            </a:pathLst>
          </a:custGeom>
          <a:blipFill rotWithShape="0">
            <a:blip r:embed="rId2"/>
            <a:srcRect/>
            <a:stretch/>
          </a:blipFill>
          <a:ln w="0">
            <a:noFill/>
          </a:ln>
        </p:spPr>
        <p:style>
          <a:lnRef idx="0"/>
          <a:fillRef idx="0"/>
          <a:effectRef idx="0"/>
          <a:fontRef idx="minor"/>
        </p:style>
      </p:sp>
      <p:grpSp>
        <p:nvGrpSpPr>
          <p:cNvPr id="87" name="Group 7"/>
          <p:cNvGrpSpPr/>
          <p:nvPr/>
        </p:nvGrpSpPr>
        <p:grpSpPr>
          <a:xfrm>
            <a:off x="-377280" y="8460000"/>
            <a:ext cx="751320" cy="751320"/>
            <a:chOff x="-377280" y="8460000"/>
            <a:chExt cx="751320" cy="751320"/>
          </a:xfrm>
        </p:grpSpPr>
        <p:sp>
          <p:nvSpPr>
            <p:cNvPr id="88" name="Freeform 8"/>
            <p:cNvSpPr/>
            <p:nvPr/>
          </p:nvSpPr>
          <p:spPr>
            <a:xfrm>
              <a:off x="-377280" y="8460000"/>
              <a:ext cx="751320" cy="751320"/>
            </a:xfrm>
            <a:custGeom>
              <a:avLst/>
              <a:gdLst/>
              <a:ahLst/>
              <a:rect l="l" t="t" r="r" b="b"/>
              <a:pathLst>
                <a:path w="751840" h="751840">
                  <a:moveTo>
                    <a:pt x="375920" y="0"/>
                  </a:moveTo>
                  <a:cubicBezTo>
                    <a:pt x="168305" y="0"/>
                    <a:pt x="0" y="168305"/>
                    <a:pt x="0" y="375920"/>
                  </a:cubicBezTo>
                  <a:cubicBezTo>
                    <a:pt x="0" y="583535"/>
                    <a:pt x="168305" y="751840"/>
                    <a:pt x="375920" y="751840"/>
                  </a:cubicBezTo>
                  <a:cubicBezTo>
                    <a:pt x="583535" y="751840"/>
                    <a:pt x="751840" y="583535"/>
                    <a:pt x="751840" y="375920"/>
                  </a:cubicBezTo>
                  <a:cubicBezTo>
                    <a:pt x="751840" y="168305"/>
                    <a:pt x="583535" y="0"/>
                    <a:pt x="375920" y="0"/>
                  </a:cubicBezTo>
                  <a:close/>
                </a:path>
              </a:pathLst>
            </a:custGeom>
            <a:solidFill>
              <a:srgbClr val="4dc5ef"/>
            </a:solidFill>
            <a:ln w="0">
              <a:noFill/>
            </a:ln>
          </p:spPr>
          <p:style>
            <a:lnRef idx="0"/>
            <a:fillRef idx="0"/>
            <a:effectRef idx="0"/>
            <a:fontRef idx="minor"/>
          </p:style>
        </p:sp>
        <p:sp>
          <p:nvSpPr>
            <p:cNvPr id="89" name="TextBox 9"/>
            <p:cNvSpPr/>
            <p:nvPr/>
          </p:nvSpPr>
          <p:spPr>
            <a:xfrm>
              <a:off x="-306720" y="8495640"/>
              <a:ext cx="609840" cy="644760"/>
            </a:xfrm>
            <a:prstGeom prst="rect">
              <a:avLst/>
            </a:prstGeom>
            <a:noFill/>
            <a:ln w="0">
              <a:noFill/>
            </a:ln>
          </p:spPr>
          <p:style>
            <a:lnRef idx="0"/>
            <a:fillRef idx="0"/>
            <a:effectRef idx="0"/>
            <a:fontRef idx="minor"/>
          </p:style>
        </p:sp>
      </p:grpSp>
      <p:sp>
        <p:nvSpPr>
          <p:cNvPr id="90" name="Freeform 10"/>
          <p:cNvSpPr/>
          <p:nvPr/>
        </p:nvSpPr>
        <p:spPr>
          <a:xfrm>
            <a:off x="17242920" y="1028880"/>
            <a:ext cx="1585080" cy="866520"/>
          </a:xfrm>
          <a:custGeom>
            <a:avLst/>
            <a:gdLst/>
            <a:ahLst/>
            <a:rect l="l" t="t" r="r" b="b"/>
            <a:pathLst>
              <a:path w="1585595" h="866775">
                <a:moveTo>
                  <a:pt x="0" y="0"/>
                </a:moveTo>
                <a:lnTo>
                  <a:pt x="1585594" y="0"/>
                </a:lnTo>
                <a:lnTo>
                  <a:pt x="1585594" y="866775"/>
                </a:lnTo>
                <a:lnTo>
                  <a:pt x="0" y="866775"/>
                </a:lnTo>
                <a:lnTo>
                  <a:pt x="0" y="0"/>
                </a:lnTo>
                <a:close/>
              </a:path>
            </a:pathLst>
          </a:custGeom>
          <a:blipFill rotWithShape="0">
            <a:blip r:embed="rId3"/>
            <a:srcRect/>
            <a:stretch/>
          </a:blipFill>
          <a:ln w="0">
            <a:noFill/>
          </a:ln>
        </p:spPr>
        <p:style>
          <a:lnRef idx="0"/>
          <a:fillRef idx="0"/>
          <a:effectRef idx="0"/>
          <a:fontRef idx="minor"/>
        </p:style>
      </p:sp>
      <p:sp>
        <p:nvSpPr>
          <p:cNvPr id="91" name="Freeform 11"/>
          <p:cNvSpPr/>
          <p:nvPr/>
        </p:nvSpPr>
        <p:spPr>
          <a:xfrm>
            <a:off x="8366040" y="4385880"/>
            <a:ext cx="8889480" cy="5209920"/>
          </a:xfrm>
          <a:custGeom>
            <a:avLst/>
            <a:gdLst/>
            <a:ahLst/>
            <a:rect l="l" t="t" r="r" b="b"/>
            <a:pathLst>
              <a:path w="8890000" h="5210175">
                <a:moveTo>
                  <a:pt x="0" y="0"/>
                </a:moveTo>
                <a:lnTo>
                  <a:pt x="8890000" y="0"/>
                </a:lnTo>
                <a:lnTo>
                  <a:pt x="8890000" y="5210174"/>
                </a:lnTo>
                <a:lnTo>
                  <a:pt x="0" y="5210174"/>
                </a:lnTo>
                <a:lnTo>
                  <a:pt x="0" y="0"/>
                </a:lnTo>
                <a:close/>
              </a:path>
            </a:pathLst>
          </a:custGeom>
          <a:blipFill rotWithShape="0">
            <a:blip r:embed="rId4"/>
            <a:srcRect/>
            <a:stretch/>
          </a:blipFill>
          <a:ln w="0">
            <a:noFill/>
          </a:ln>
        </p:spPr>
        <p:style>
          <a:lnRef idx="0"/>
          <a:fillRef idx="0"/>
          <a:effectRef idx="0"/>
          <a:fontRef idx="minor"/>
        </p:style>
      </p:sp>
      <p:sp>
        <p:nvSpPr>
          <p:cNvPr id="92" name="Freeform 12"/>
          <p:cNvSpPr/>
          <p:nvPr/>
        </p:nvSpPr>
        <p:spPr>
          <a:xfrm>
            <a:off x="821160" y="610200"/>
            <a:ext cx="2301480" cy="1918080"/>
          </a:xfrm>
          <a:custGeom>
            <a:avLst/>
            <a:gdLst/>
            <a:ahLst/>
            <a:rect l="l" t="t" r="r" b="b"/>
            <a:pathLst>
              <a:path w="2301875" h="1918335">
                <a:moveTo>
                  <a:pt x="0" y="0"/>
                </a:moveTo>
                <a:lnTo>
                  <a:pt x="2301874" y="0"/>
                </a:lnTo>
                <a:lnTo>
                  <a:pt x="2301874" y="1918335"/>
                </a:lnTo>
                <a:lnTo>
                  <a:pt x="0" y="1918335"/>
                </a:lnTo>
                <a:lnTo>
                  <a:pt x="0" y="0"/>
                </a:lnTo>
                <a:close/>
              </a:path>
            </a:pathLst>
          </a:custGeom>
          <a:blipFill rotWithShape="0">
            <a:blip r:embed="rId5"/>
            <a:srcRect/>
            <a:stretch/>
          </a:blipFill>
          <a:ln w="0">
            <a:noFill/>
          </a:ln>
        </p:spPr>
        <p:style>
          <a:lnRef idx="0"/>
          <a:fillRef idx="0"/>
          <a:effectRef idx="0"/>
          <a:fontRef idx="minor"/>
        </p:style>
      </p:sp>
      <p:sp>
        <p:nvSpPr>
          <p:cNvPr id="93" name="TextBox 13"/>
          <p:cNvSpPr/>
          <p:nvPr/>
        </p:nvSpPr>
        <p:spPr>
          <a:xfrm>
            <a:off x="690840" y="3906360"/>
            <a:ext cx="6140160" cy="1352880"/>
          </a:xfrm>
          <a:prstGeom prst="rect">
            <a:avLst/>
          </a:prstGeom>
          <a:noFill/>
          <a:ln w="0">
            <a:noFill/>
          </a:ln>
        </p:spPr>
        <p:style>
          <a:lnRef idx="0"/>
          <a:fillRef idx="0"/>
          <a:effectRef idx="0"/>
          <a:fontRef idx="minor"/>
        </p:style>
        <p:txBody>
          <a:bodyPr numCol="1" spcCol="216000" lIns="0" rIns="0" tIns="0" bIns="0" anchor="t">
            <a:noAutofit/>
          </a:bodyPr>
          <a:p>
            <a:pPr>
              <a:lnSpc>
                <a:spcPts val="10655"/>
              </a:lnSpc>
              <a:buNone/>
              <a:tabLst>
                <a:tab algn="l" pos="0"/>
              </a:tabLst>
            </a:pPr>
            <a:r>
              <a:rPr b="0" lang="en-US" sz="10660" spc="-1" strike="noStrike">
                <a:solidFill>
                  <a:srgbClr val="ffffff"/>
                </a:solidFill>
                <a:latin typeface="Montserrat Classic Bold"/>
                <a:ea typeface="DejaVu Sans"/>
              </a:rPr>
              <a:t>COURSE</a:t>
            </a:r>
            <a:endParaRPr b="0" lang="en-IN" sz="10660" spc="-1" strike="noStrike">
              <a:latin typeface="Arial"/>
            </a:endParaRPr>
          </a:p>
        </p:txBody>
      </p:sp>
      <p:sp>
        <p:nvSpPr>
          <p:cNvPr id="94" name="TextBox 14"/>
          <p:cNvSpPr/>
          <p:nvPr/>
        </p:nvSpPr>
        <p:spPr>
          <a:xfrm>
            <a:off x="690840" y="5008320"/>
            <a:ext cx="6747120" cy="1926360"/>
          </a:xfrm>
          <a:prstGeom prst="rect">
            <a:avLst/>
          </a:prstGeom>
          <a:noFill/>
          <a:ln w="0">
            <a:noFill/>
          </a:ln>
        </p:spPr>
        <p:style>
          <a:lnRef idx="0"/>
          <a:fillRef idx="0"/>
          <a:effectRef idx="0"/>
          <a:fontRef idx="minor"/>
        </p:style>
        <p:txBody>
          <a:bodyPr numCol="1" spcCol="216000" lIns="0" rIns="0" tIns="0" bIns="0" anchor="t">
            <a:noAutofit/>
          </a:bodyPr>
          <a:p>
            <a:pPr>
              <a:lnSpc>
                <a:spcPts val="15174"/>
              </a:lnSpc>
              <a:buNone/>
              <a:tabLst>
                <a:tab algn="l" pos="0"/>
              </a:tabLst>
            </a:pPr>
            <a:r>
              <a:rPr b="0" lang="en-US" sz="15180" spc="-1" strike="noStrike">
                <a:solidFill>
                  <a:srgbClr val="4dc5ef"/>
                </a:solidFill>
                <a:latin typeface="Montserrat Classic Bold"/>
                <a:ea typeface="DejaVu Sans"/>
              </a:rPr>
              <a:t>NAME</a:t>
            </a:r>
            <a:endParaRPr b="0" lang="en-IN" sz="15180" spc="-1" strike="noStrike">
              <a:latin typeface="Arial"/>
            </a:endParaRPr>
          </a:p>
        </p:txBody>
      </p:sp>
      <p:sp>
        <p:nvSpPr>
          <p:cNvPr id="95" name="TextBox 15"/>
          <p:cNvSpPr/>
          <p:nvPr/>
        </p:nvSpPr>
        <p:spPr>
          <a:xfrm>
            <a:off x="821160" y="6859440"/>
            <a:ext cx="5108040" cy="568080"/>
          </a:xfrm>
          <a:prstGeom prst="rect">
            <a:avLst/>
          </a:prstGeom>
          <a:noFill/>
          <a:ln w="0">
            <a:noFill/>
          </a:ln>
        </p:spPr>
        <p:style>
          <a:lnRef idx="0"/>
          <a:fillRef idx="0"/>
          <a:effectRef idx="0"/>
          <a:fontRef idx="minor"/>
        </p:style>
        <p:txBody>
          <a:bodyPr numCol="1" spcCol="216000" lIns="0" rIns="0" tIns="0" bIns="0" anchor="t">
            <a:noAutofit/>
          </a:bodyPr>
          <a:p>
            <a:pPr>
              <a:lnSpc>
                <a:spcPts val="2234"/>
              </a:lnSpc>
              <a:buNone/>
              <a:tabLst>
                <a:tab algn="l" pos="0"/>
              </a:tabLst>
            </a:pPr>
            <a:r>
              <a:rPr b="0" lang="en-US" sz="1490" spc="-1" strike="noStrike">
                <a:solidFill>
                  <a:srgbClr val="ffffff"/>
                </a:solidFill>
                <a:latin typeface="Montserrat"/>
                <a:ea typeface="DejaVu Sans"/>
              </a:rPr>
              <a:t>Lorem ipsum dolor sit amet, consectetur adipiscing elit. Sed iaculis luctus varius before amet.</a:t>
            </a:r>
            <a:endParaRPr b="0" lang="en-IN" sz="149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Freeform 23"/>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349" name="Group 19"/>
          <p:cNvGrpSpPr/>
          <p:nvPr/>
        </p:nvGrpSpPr>
        <p:grpSpPr>
          <a:xfrm>
            <a:off x="7985880" y="-1440360"/>
            <a:ext cx="6615000" cy="6615000"/>
            <a:chOff x="7985880" y="-1440360"/>
            <a:chExt cx="6615000" cy="6615000"/>
          </a:xfrm>
        </p:grpSpPr>
        <p:sp>
          <p:nvSpPr>
            <p:cNvPr id="350" name="Freeform 77"/>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351" name="Freeform 78"/>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352" name="Freeform 79"/>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353" name="Freeform 80"/>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354" name="AutoShape 3"/>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355" name="Freeform 81"/>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356" name="Freeform 82"/>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357" name="TextBox 20"/>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358" name="TextBox 49"/>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359" name="TextBox 50"/>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360" name="TextBox 51"/>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361" name="TextBox 52"/>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362" name="TextBox 53"/>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363" name="TextBox 54"/>
          <p:cNvSpPr/>
          <p:nvPr/>
        </p:nvSpPr>
        <p:spPr>
          <a:xfrm>
            <a:off x="179640" y="2244240"/>
            <a:ext cx="6955920" cy="153576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Setting Up Python Environment</a:t>
            </a:r>
            <a:endParaRPr b="0" lang="en-IN" sz="5500" spc="-1" strike="noStrike">
              <a:latin typeface="Arial"/>
            </a:endParaRPr>
          </a:p>
        </p:txBody>
      </p:sp>
      <p:sp>
        <p:nvSpPr>
          <p:cNvPr id="364" name="Freeform 83"/>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Freeform 242"/>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366" name="Freeform 243"/>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367" name="Freeform 244"/>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368"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IN" sz="2400" spc="-1" strike="noStrike">
                <a:solidFill>
                  <a:srgbClr val="000000"/>
                </a:solidFill>
                <a:latin typeface="Calibri"/>
                <a:ea typeface="Calibri"/>
              </a:rPr>
              <a:t>So the installation steps for python is just go through the website name</a:t>
            </a:r>
            <a:endParaRPr b="0" lang="en-IN" sz="2400" spc="-1" strike="noStrike">
              <a:latin typeface="Arial"/>
            </a:endParaRPr>
          </a:p>
          <a:p>
            <a:pPr marL="343080" indent="-343080">
              <a:lnSpc>
                <a:spcPct val="90000"/>
              </a:lnSpc>
              <a:spcBef>
                <a:spcPts val="1001"/>
              </a:spcBef>
              <a:buNone/>
              <a:tabLst>
                <a:tab algn="l" pos="0"/>
              </a:tabLst>
            </a:pPr>
            <a:r>
              <a:rPr b="0" lang="en-IN" sz="2400" spc="-1" strike="noStrike">
                <a:solidFill>
                  <a:srgbClr val="000000"/>
                </a:solidFill>
                <a:latin typeface="Calibri"/>
                <a:ea typeface="Calibri"/>
              </a:rPr>
              <a:t>	</a:t>
            </a:r>
            <a:r>
              <a:rPr b="0" lang="en-IN" sz="2400" spc="-1" strike="noStrike" u="sng">
                <a:solidFill>
                  <a:srgbClr val="0000ff"/>
                </a:solidFill>
                <a:uFillTx/>
                <a:latin typeface="Calibri"/>
                <a:ea typeface="Calibri"/>
                <a:hlinkClick r:id="rId4"/>
              </a:rPr>
              <a:t>www.python.org</a:t>
            </a:r>
            <a:endParaRPr b="0" lang="en-IN" sz="24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2400" spc="-1" strike="noStrike">
                <a:solidFill>
                  <a:srgbClr val="000000"/>
                </a:solidFill>
                <a:latin typeface="Calibri"/>
                <a:ea typeface="Calibri"/>
              </a:rPr>
              <a:t>This is the main site for downloading or to know brief about python everything </a:t>
            </a:r>
            <a:endParaRPr b="0" lang="en-IN" sz="24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2400" spc="-1" strike="noStrike">
                <a:solidFill>
                  <a:srgbClr val="000000"/>
                </a:solidFill>
                <a:latin typeface="Calibri"/>
                <a:ea typeface="Calibri"/>
              </a:rPr>
              <a:t>So as you go on the website there are many python related services such as </a:t>
            </a:r>
            <a:endParaRPr b="0" lang="en-IN" sz="2400" spc="-1" strike="noStrike">
              <a:latin typeface="Arial"/>
            </a:endParaRPr>
          </a:p>
          <a:p>
            <a:pPr marL="343080" indent="-343080">
              <a:lnSpc>
                <a:spcPct val="90000"/>
              </a:lnSpc>
              <a:spcBef>
                <a:spcPts val="1001"/>
              </a:spcBef>
              <a:buNone/>
              <a:tabLst>
                <a:tab algn="l" pos="0"/>
              </a:tabLst>
            </a:pPr>
            <a:r>
              <a:rPr b="0" lang="en-IN" sz="3200" spc="-1" strike="noStrike">
                <a:solidFill>
                  <a:srgbClr val="000000"/>
                </a:solidFill>
                <a:latin typeface="Calibri"/>
                <a:ea typeface="Calibri"/>
              </a:rPr>
              <a:t>Python </a:t>
            </a:r>
            <a:endParaRPr b="0" lang="en-IN" sz="3200" spc="-1" strike="noStrike">
              <a:latin typeface="Arial"/>
            </a:endParaRPr>
          </a:p>
          <a:p>
            <a:pPr marL="343080" indent="-343080">
              <a:lnSpc>
                <a:spcPct val="90000"/>
              </a:lnSpc>
              <a:spcBef>
                <a:spcPts val="1001"/>
              </a:spcBef>
              <a:buNone/>
              <a:tabLst>
                <a:tab algn="l" pos="0"/>
              </a:tabLst>
            </a:pPr>
            <a:r>
              <a:rPr b="0" lang="en-IN" sz="3200" spc="-1" strike="noStrike">
                <a:solidFill>
                  <a:srgbClr val="000000"/>
                </a:solidFill>
                <a:latin typeface="Calibri"/>
                <a:ea typeface="Calibri"/>
              </a:rPr>
              <a:t>PSF (python software foundation)</a:t>
            </a:r>
            <a:endParaRPr b="0" lang="en-IN" sz="3200" spc="-1" strike="noStrike">
              <a:latin typeface="Arial"/>
            </a:endParaRPr>
          </a:p>
          <a:p>
            <a:pPr marL="343080" indent="-343080">
              <a:lnSpc>
                <a:spcPct val="90000"/>
              </a:lnSpc>
              <a:spcBef>
                <a:spcPts val="1001"/>
              </a:spcBef>
              <a:buNone/>
              <a:tabLst>
                <a:tab algn="l" pos="0"/>
              </a:tabLst>
            </a:pPr>
            <a:r>
              <a:rPr b="0" lang="en-IN" sz="3200" spc="-1" strike="noStrike">
                <a:solidFill>
                  <a:srgbClr val="000000"/>
                </a:solidFill>
                <a:latin typeface="Calibri"/>
                <a:ea typeface="Calibri"/>
              </a:rPr>
              <a:t>Docs</a:t>
            </a:r>
            <a:endParaRPr b="0" lang="en-IN" sz="3200" spc="-1" strike="noStrike">
              <a:latin typeface="Arial"/>
            </a:endParaRPr>
          </a:p>
          <a:p>
            <a:pPr marL="343080" indent="-343080">
              <a:lnSpc>
                <a:spcPct val="90000"/>
              </a:lnSpc>
              <a:spcBef>
                <a:spcPts val="1001"/>
              </a:spcBef>
              <a:buNone/>
              <a:tabLst>
                <a:tab algn="l" pos="0"/>
              </a:tabLst>
            </a:pPr>
            <a:r>
              <a:rPr b="0" lang="en-IN" sz="3200" spc="-1" strike="noStrike">
                <a:solidFill>
                  <a:srgbClr val="000000"/>
                </a:solidFill>
                <a:latin typeface="Calibri"/>
                <a:ea typeface="Calibri"/>
              </a:rPr>
              <a:t>PyPI (python package index)</a:t>
            </a:r>
            <a:endParaRPr b="0" lang="en-IN" sz="3200" spc="-1" strike="noStrike">
              <a:latin typeface="Arial"/>
            </a:endParaRPr>
          </a:p>
          <a:p>
            <a:pPr marL="343080" indent="-343080">
              <a:lnSpc>
                <a:spcPct val="90000"/>
              </a:lnSpc>
              <a:spcBef>
                <a:spcPts val="1001"/>
              </a:spcBef>
              <a:buNone/>
              <a:tabLst>
                <a:tab algn="l" pos="0"/>
              </a:tabLst>
            </a:pPr>
            <a:r>
              <a:rPr b="0" lang="en-IN" sz="3200" spc="-1" strike="noStrike">
                <a:solidFill>
                  <a:srgbClr val="000000"/>
                </a:solidFill>
                <a:latin typeface="Calibri"/>
                <a:ea typeface="Calibri"/>
              </a:rPr>
              <a:t>Jobs </a:t>
            </a:r>
            <a:endParaRPr b="0" lang="en-IN" sz="3200" spc="-1" strike="noStrike">
              <a:latin typeface="Arial"/>
            </a:endParaRPr>
          </a:p>
          <a:p>
            <a:pPr marL="343080" indent="-343080">
              <a:lnSpc>
                <a:spcPct val="90000"/>
              </a:lnSpc>
              <a:spcBef>
                <a:spcPts val="1001"/>
              </a:spcBef>
              <a:buNone/>
              <a:tabLst>
                <a:tab algn="l" pos="0"/>
              </a:tabLst>
            </a:pPr>
            <a:r>
              <a:rPr b="0" lang="en-IN" sz="3200" spc="-1" strike="noStrike">
                <a:solidFill>
                  <a:srgbClr val="000000"/>
                </a:solidFill>
                <a:latin typeface="Calibri"/>
                <a:ea typeface="Calibri"/>
              </a:rPr>
              <a:t>Community </a:t>
            </a: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2400" spc="-1" strike="noStrike">
                <a:solidFill>
                  <a:srgbClr val="000000"/>
                </a:solidFill>
                <a:latin typeface="Calibri"/>
                <a:ea typeface="Calibri"/>
              </a:rPr>
              <a:t>So this all are the python services which are available and just below that there is an option available called download simply click on that </a:t>
            </a:r>
            <a:endParaRPr b="0" lang="en-IN" sz="24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2400" spc="-1" strike="noStrike">
                <a:solidFill>
                  <a:srgbClr val="000000"/>
                </a:solidFill>
                <a:latin typeface="Calibri"/>
                <a:ea typeface="Calibri"/>
              </a:rPr>
              <a:t>The truth is if you are using Linux or Macos there is not much you have to do its pre installed</a:t>
            </a:r>
            <a:endParaRPr b="0" lang="en-IN" sz="24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2400" spc="-1" strike="noStrike">
                <a:solidFill>
                  <a:srgbClr val="000000"/>
                </a:solidFill>
                <a:latin typeface="Calibri"/>
                <a:ea typeface="Calibri"/>
              </a:rPr>
              <a:t>So if you have windows then download the python latest version python 3 not python 2</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Freeform 302"/>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370" name="Freeform 303"/>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371" name="Freeform 304"/>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372"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Because in python 2 there are more awkward elements were there so just to improve it and make it more compatible and easy python 3 was released  </a:t>
            </a:r>
            <a:endParaRPr b="0" lang="en-IN" sz="2000" spc="-1" strike="noStrike">
              <a:latin typeface="Arial"/>
            </a:endParaRPr>
          </a:p>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Python 3 is a significant change from python 2 such as most of the application is written in python 2 should be modified in python 3 and most of the application which are made in python 3 will not work in python 2  </a:t>
            </a:r>
            <a:endParaRPr b="0" lang="en-IN" sz="2000" spc="-1" strike="noStrike">
              <a:latin typeface="Arial"/>
            </a:endParaRPr>
          </a:p>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So here I will be using python 3.11 simply because it is the latest version </a:t>
            </a:r>
            <a:endParaRPr b="0" lang="en-IN" sz="2000" spc="-1" strike="noStrike">
              <a:latin typeface="Arial"/>
            </a:endParaRPr>
          </a:p>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While installing python (click on the button called add python.exe to PATH </a:t>
            </a:r>
            <a:endParaRPr b="0" lang="en-IN" sz="2000" spc="-1" strike="noStrike">
              <a:latin typeface="Arial"/>
            </a:endParaRPr>
          </a:p>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As you go through this click on customize install check all the optional features are tick marked properly </a:t>
            </a:r>
            <a:endParaRPr b="0" lang="en-IN" sz="2000" spc="-1" strike="noStrike">
              <a:latin typeface="Arial"/>
            </a:endParaRPr>
          </a:p>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Then click on the next as you go to next page it will show you advance option just simply tick mark on (install python for all user ) the first option only </a:t>
            </a:r>
            <a:endParaRPr b="0" lang="en-IN" sz="2000" spc="-1" strike="noStrike">
              <a:latin typeface="Arial"/>
            </a:endParaRPr>
          </a:p>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After this select location or path where you want to install python in your laptop mostly I recommend it to download it in program files in C Drive</a:t>
            </a:r>
            <a:endParaRPr b="0" lang="en-IN" sz="2000" spc="-1" strike="noStrike">
              <a:latin typeface="Arial"/>
            </a:endParaRPr>
          </a:p>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As everything is done click on install and it will take some time as it get install </a:t>
            </a:r>
            <a:endParaRPr b="0" lang="en-IN" sz="2000" spc="-1" strike="noStrike">
              <a:latin typeface="Arial"/>
            </a:endParaRPr>
          </a:p>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Go to your command prompt  and open it and there type python it will give you everything related to version and license and many more </a:t>
            </a:r>
            <a:endParaRPr b="0" lang="en-IN" sz="2000" spc="-1" strike="noStrike">
              <a:latin typeface="Arial"/>
            </a:endParaRPr>
          </a:p>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Now you are ready to use python just enter and check whether its working or not </a:t>
            </a:r>
            <a:endParaRPr b="0" lang="en-IN" sz="2000" spc="-1" strike="noStrike">
              <a:latin typeface="Arial"/>
            </a:endParaRPr>
          </a:p>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Example :- print(“Hello”)</a:t>
            </a:r>
            <a:endParaRPr b="0" lang="en-IN" sz="2000" spc="-1" strike="noStrike">
              <a:latin typeface="Arial"/>
            </a:endParaRPr>
          </a:p>
          <a:p>
            <a:pPr marL="228600" indent="-228600">
              <a:lnSpc>
                <a:spcPct val="90000"/>
              </a:lnSpc>
              <a:spcBef>
                <a:spcPts val="1001"/>
              </a:spcBef>
              <a:buClr>
                <a:srgbClr val="000000"/>
              </a:buClr>
              <a:buFont typeface="Arial"/>
              <a:buChar char="•"/>
            </a:pPr>
            <a:r>
              <a:rPr b="0" lang="en-IN" sz="2000" spc="-1" strike="noStrike">
                <a:solidFill>
                  <a:srgbClr val="000000"/>
                </a:solidFill>
                <a:latin typeface="Calibri"/>
                <a:ea typeface="Calibri"/>
              </a:rPr>
              <a:t>So if you want to work in different app rather than cmd download Visual Studio or kindly search for “idle” which is also a part of python only in which you can perform coding</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Freeform 84"/>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374" name="Group 31"/>
          <p:cNvGrpSpPr/>
          <p:nvPr/>
        </p:nvGrpSpPr>
        <p:grpSpPr>
          <a:xfrm>
            <a:off x="7985880" y="-1440360"/>
            <a:ext cx="6615000" cy="6615000"/>
            <a:chOff x="7985880" y="-1440360"/>
            <a:chExt cx="6615000" cy="6615000"/>
          </a:xfrm>
        </p:grpSpPr>
        <p:sp>
          <p:nvSpPr>
            <p:cNvPr id="375" name="Freeform 85"/>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376" name="Freeform 86"/>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377" name="Freeform 87"/>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378" name="Freeform 88"/>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379" name="AutoShape 4"/>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380" name="Freeform 89"/>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381" name="Freeform 90"/>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382" name="TextBox 55"/>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383" name="TextBox 56"/>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384" name="TextBox 57"/>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385" name="TextBox 58"/>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386" name="TextBox 59"/>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387" name="TextBox 60"/>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388" name="TextBox 61"/>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Literals</a:t>
            </a:r>
            <a:endParaRPr b="0" lang="en-IN" sz="5500" spc="-1" strike="noStrike">
              <a:latin typeface="Arial"/>
            </a:endParaRPr>
          </a:p>
        </p:txBody>
      </p:sp>
      <p:sp>
        <p:nvSpPr>
          <p:cNvPr id="389" name="Freeform 9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Freeform 248"/>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391" name="Freeform 249"/>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392" name="Freeform 250"/>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393"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7000"/>
              </a:lnSpc>
              <a:spcBef>
                <a:spcPts val="1001"/>
              </a:spcBef>
              <a:spcAft>
                <a:spcPts val="794"/>
              </a:spcAft>
              <a:buClr>
                <a:srgbClr val="000000"/>
              </a:buClr>
              <a:buFont typeface="Arial"/>
              <a:buChar char="•"/>
            </a:pPr>
            <a:r>
              <a:rPr b="0" lang="en-IN" sz="1400" spc="-1" strike="noStrike">
                <a:solidFill>
                  <a:srgbClr val="000000"/>
                </a:solidFill>
                <a:latin typeface="Times New Roman"/>
                <a:ea typeface="Calibri"/>
              </a:rPr>
              <a:t>literals is a function that contain a  decimal fraction which can be define as ‘e’ economical form in python</a:t>
            </a:r>
            <a:endParaRPr b="0" lang="en-IN" sz="1400" spc="-1" strike="noStrike">
              <a:latin typeface="Arial"/>
            </a:endParaRPr>
          </a:p>
          <a:p>
            <a:pPr marL="228600" indent="-228600">
              <a:lnSpc>
                <a:spcPct val="107000"/>
              </a:lnSpc>
              <a:spcBef>
                <a:spcPts val="1001"/>
              </a:spcBef>
              <a:spcAft>
                <a:spcPts val="794"/>
              </a:spcAft>
              <a:buClr>
                <a:srgbClr val="000000"/>
              </a:buClr>
              <a:buFont typeface="Arial"/>
              <a:buChar char="•"/>
            </a:pPr>
            <a:r>
              <a:rPr b="0" lang="en-IN" sz="1400" spc="-1" strike="noStrike">
                <a:solidFill>
                  <a:srgbClr val="000000"/>
                </a:solidFill>
                <a:latin typeface="Times New Roman"/>
                <a:ea typeface="Calibri"/>
              </a:rPr>
              <a:t>In Python, a decimal fraction is a way to represent a real number with a fractional part using decimal notation. It is a numeric literal that includes digits on both sides of the decimal point. </a:t>
            </a:r>
            <a:endParaRPr b="0" lang="en-IN" sz="1400" spc="-1" strike="noStrike">
              <a:latin typeface="Arial"/>
            </a:endParaRPr>
          </a:p>
          <a:p>
            <a:pPr marL="228600" indent="-228600">
              <a:lnSpc>
                <a:spcPct val="107000"/>
              </a:lnSpc>
              <a:spcBef>
                <a:spcPts val="1001"/>
              </a:spcBef>
              <a:spcAft>
                <a:spcPts val="794"/>
              </a:spcAft>
              <a:buClr>
                <a:srgbClr val="000000"/>
              </a:buClr>
              <a:buFont typeface="Arial"/>
              <a:buChar char="•"/>
            </a:pPr>
            <a:r>
              <a:rPr b="0" lang="en-IN" sz="1400" spc="-1" strike="noStrike">
                <a:solidFill>
                  <a:srgbClr val="000000"/>
                </a:solidFill>
                <a:latin typeface="Times New Roman"/>
                <a:ea typeface="Calibri"/>
              </a:rPr>
              <a:t> </a:t>
            </a:r>
            <a:r>
              <a:rPr b="0" lang="en-IN" sz="1400" spc="-1" strike="noStrike">
                <a:solidFill>
                  <a:srgbClr val="000000"/>
                </a:solidFill>
                <a:latin typeface="Times New Roman"/>
                <a:ea typeface="Calibri"/>
              </a:rPr>
              <a:t>which consist of 4 main types :</a:t>
            </a:r>
            <a:endParaRPr b="0" lang="en-IN" sz="1400" spc="-1" strike="noStrike">
              <a:latin typeface="Arial"/>
            </a:endParaRPr>
          </a:p>
          <a:p>
            <a:pPr marL="228600" indent="-228600">
              <a:lnSpc>
                <a:spcPct val="107000"/>
              </a:lnSpc>
              <a:spcBef>
                <a:spcPts val="1001"/>
              </a:spcBef>
              <a:spcAft>
                <a:spcPts val="794"/>
              </a:spcAft>
              <a:buClr>
                <a:srgbClr val="000000"/>
              </a:buClr>
              <a:buFont typeface="Arial"/>
              <a:buChar char="•"/>
            </a:pPr>
            <a:r>
              <a:rPr b="1" lang="en-IN" sz="1400" spc="-1" strike="noStrike">
                <a:solidFill>
                  <a:srgbClr val="000000"/>
                </a:solidFill>
                <a:latin typeface="Times New Roman"/>
                <a:ea typeface="Calibri"/>
              </a:rPr>
              <a:t>1 integer </a:t>
            </a:r>
            <a:r>
              <a:rPr b="0" lang="en-IN" sz="1400" spc="-1" strike="noStrike">
                <a:solidFill>
                  <a:srgbClr val="000000"/>
                </a:solidFill>
                <a:latin typeface="Times New Roman"/>
                <a:ea typeface="Calibri"/>
              </a:rPr>
              <a:t>:</a:t>
            </a:r>
            <a:endParaRPr b="0" lang="en-IN" sz="1400" spc="-1" strike="noStrike">
              <a:latin typeface="Arial"/>
            </a:endParaRPr>
          </a:p>
          <a:p>
            <a:pPr marL="228600" indent="-228600">
              <a:lnSpc>
                <a:spcPct val="107000"/>
              </a:lnSpc>
              <a:spcBef>
                <a:spcPts val="1001"/>
              </a:spcBef>
              <a:spcAft>
                <a:spcPts val="794"/>
              </a:spcAft>
              <a:buClr>
                <a:srgbClr val="000000"/>
              </a:buClr>
              <a:buFont typeface="Arial"/>
              <a:buChar char="•"/>
            </a:pPr>
            <a:r>
              <a:rPr b="0" lang="en-IN" sz="1400" spc="-1" strike="noStrike">
                <a:solidFill>
                  <a:srgbClr val="000000"/>
                </a:solidFill>
                <a:latin typeface="Times New Roman"/>
                <a:ea typeface="Calibri"/>
              </a:rPr>
              <a:t>So in python integer is a data type which is use to represent the whole number both positive and negative , without a fractional or decimal components</a:t>
            </a:r>
            <a:endParaRPr b="0" lang="en-IN" sz="1400" spc="-1" strike="noStrike">
              <a:latin typeface="Arial"/>
            </a:endParaRPr>
          </a:p>
          <a:p>
            <a:pPr marL="228600" indent="-228600">
              <a:lnSpc>
                <a:spcPct val="107000"/>
              </a:lnSpc>
              <a:spcBef>
                <a:spcPts val="1001"/>
              </a:spcBef>
              <a:spcAft>
                <a:spcPts val="794"/>
              </a:spcAft>
              <a:buClr>
                <a:srgbClr val="000000"/>
              </a:buClr>
              <a:buFont typeface="Arial"/>
              <a:buChar char="•"/>
            </a:pPr>
            <a:r>
              <a:rPr b="0" lang="en-IN" sz="1400" spc="-1" strike="noStrike">
                <a:solidFill>
                  <a:srgbClr val="000000"/>
                </a:solidFill>
                <a:latin typeface="Times New Roman"/>
                <a:ea typeface="Calibri"/>
              </a:rPr>
              <a:t>Integers are one of the built-in numeric data type in python and they can be use in wide range of mathematical operations </a:t>
            </a:r>
            <a:endParaRPr b="0" lang="en-IN" sz="1400" spc="-1" strike="noStrike">
              <a:latin typeface="Arial"/>
            </a:endParaRPr>
          </a:p>
          <a:p>
            <a:pPr marL="228600" indent="-228600">
              <a:lnSpc>
                <a:spcPct val="107000"/>
              </a:lnSpc>
              <a:spcBef>
                <a:spcPts val="1001"/>
              </a:spcBef>
              <a:spcAft>
                <a:spcPts val="794"/>
              </a:spcAft>
              <a:buClr>
                <a:srgbClr val="000000"/>
              </a:buClr>
              <a:buFont typeface="Arial"/>
              <a:buChar char="•"/>
            </a:pPr>
            <a:r>
              <a:rPr b="0" lang="en-IN" sz="1400" spc="-1" strike="noStrike">
                <a:solidFill>
                  <a:srgbClr val="000000"/>
                </a:solidFill>
                <a:latin typeface="Times New Roman"/>
                <a:ea typeface="Calibri"/>
              </a:rPr>
              <a:t>  </a:t>
            </a:r>
            <a:r>
              <a:rPr b="0" lang="en-IN" sz="1400" spc="-1" strike="noStrike">
                <a:solidFill>
                  <a:srgbClr val="000000"/>
                </a:solidFill>
                <a:latin typeface="Times New Roman"/>
                <a:ea typeface="Calibri"/>
              </a:rPr>
              <a:t>Integer consist of two types octal and hexadecimal </a:t>
            </a:r>
            <a:endParaRPr b="0" lang="en-IN" sz="1400" spc="-1" strike="noStrike">
              <a:latin typeface="Arial"/>
            </a:endParaRPr>
          </a:p>
          <a:p>
            <a:pPr marL="399960" indent="-399960">
              <a:lnSpc>
                <a:spcPct val="107000"/>
              </a:lnSpc>
              <a:spcBef>
                <a:spcPts val="1001"/>
              </a:spcBef>
              <a:spcAft>
                <a:spcPts val="794"/>
              </a:spcAft>
              <a:buClr>
                <a:srgbClr val="000000"/>
              </a:buClr>
              <a:buFont typeface="Arial"/>
              <a:buAutoNum type="romanLcParenR"/>
            </a:pPr>
            <a:r>
              <a:rPr b="0" lang="en-IN" sz="1400" spc="-1" strike="noStrike">
                <a:solidFill>
                  <a:srgbClr val="000000"/>
                </a:solidFill>
                <a:latin typeface="Times New Roman"/>
                <a:ea typeface="Calibri"/>
              </a:rPr>
              <a:t>octal numbers : octal itself says it consist number 8 in it 0o123. When this is given create box for digit after ‘o’ </a:t>
            </a:r>
            <a:endParaRPr b="0" lang="en-IN" sz="1400" spc="-1" strike="noStrike">
              <a:latin typeface="Arial"/>
            </a:endParaRPr>
          </a:p>
          <a:p>
            <a:pPr marL="343080" indent="-343080">
              <a:lnSpc>
                <a:spcPct val="107000"/>
              </a:lnSpc>
              <a:spcBef>
                <a:spcPts val="1001"/>
              </a:spcBef>
              <a:spcAft>
                <a:spcPts val="794"/>
              </a:spcAft>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Octal_num = 0o25  # This represents the octal number 25 (2*8^1 + 5*8^0) </a:t>
            </a:r>
            <a:endParaRPr b="0" lang="en-IN" sz="1400" spc="-1" strike="noStrike">
              <a:latin typeface="Arial"/>
            </a:endParaRPr>
          </a:p>
          <a:p>
            <a:pPr marL="343080" indent="-343080">
              <a:lnSpc>
                <a:spcPct val="107000"/>
              </a:lnSpc>
              <a:spcBef>
                <a:spcPts val="1001"/>
              </a:spcBef>
              <a:spcAft>
                <a:spcPts val="794"/>
              </a:spcAft>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print(octal_num) # Output: 21 (Decimal equivalent)</a:t>
            </a:r>
            <a:endParaRPr b="0" lang="en-IN" sz="14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1400" spc="-1" strike="noStrike">
                <a:solidFill>
                  <a:srgbClr val="000000"/>
                </a:solidFill>
                <a:latin typeface="Times New Roman"/>
                <a:ea typeface="Calibri"/>
              </a:rPr>
              <a:t>ii) hexadecimal numbers : same scenario in hexadecimal but here hexa consist of 16 and same method as octal</a:t>
            </a:r>
            <a:endParaRPr b="0" lang="en-IN" sz="1400" spc="-1" strike="noStrike">
              <a:latin typeface="Arial"/>
            </a:endParaRPr>
          </a:p>
          <a:p>
            <a:pPr marL="228600" indent="-228600">
              <a:lnSpc>
                <a:spcPct val="107000"/>
              </a:lnSpc>
              <a:spcBef>
                <a:spcPts val="1001"/>
              </a:spcBef>
              <a:spcAft>
                <a:spcPts val="794"/>
              </a:spcAft>
              <a:buClr>
                <a:srgbClr val="374151"/>
              </a:buClr>
              <a:buFont typeface="Arial"/>
              <a:buChar char="•"/>
              <a:tabLst>
                <a:tab algn="l" pos="0"/>
              </a:tabLst>
            </a:pPr>
            <a:r>
              <a:rPr b="0" lang="en-US" sz="1400" spc="-1" strike="noStrike">
                <a:solidFill>
                  <a:srgbClr val="374151"/>
                </a:solidFill>
                <a:latin typeface="Calibri"/>
                <a:ea typeface="Calibri"/>
              </a:rPr>
              <a:t>Octal and hexadecimal representations are used in various contexts, such as working with memory addresses, low-level programming, and sometimes when specifying colors in web development. They are a convenient way to express values that are not easily represented in decimal form</a:t>
            </a:r>
            <a:endParaRPr b="0" lang="en-IN" sz="1400" spc="-1" strike="noStrike">
              <a:latin typeface="Arial"/>
            </a:endParaRPr>
          </a:p>
          <a:p>
            <a:pPr marL="343080" indent="-343080">
              <a:lnSpc>
                <a:spcPct val="90000"/>
              </a:lnSpc>
              <a:spcBef>
                <a:spcPts val="1001"/>
              </a:spcBef>
              <a:buNone/>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Freeform 305"/>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395" name="Freeform 306"/>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396" name="Freeform 307"/>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397"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7000"/>
              </a:lnSpc>
              <a:spcBef>
                <a:spcPts val="1001"/>
              </a:spcBef>
              <a:spcAft>
                <a:spcPts val="794"/>
              </a:spcAft>
              <a:buClr>
                <a:srgbClr val="000000"/>
              </a:buClr>
              <a:buFont typeface="Arial"/>
              <a:buChar char="•"/>
            </a:pPr>
            <a:r>
              <a:rPr b="1" lang="en-IN" sz="1600" spc="-1" strike="noStrike">
                <a:solidFill>
                  <a:srgbClr val="000000"/>
                </a:solidFill>
                <a:latin typeface="Calibri"/>
                <a:ea typeface="Calibri"/>
              </a:rPr>
              <a:t>2 Floating point numbers </a:t>
            </a:r>
            <a:r>
              <a:rPr b="0" lang="en-IN" sz="1600" spc="-1" strike="noStrike">
                <a:solidFill>
                  <a:srgbClr val="000000"/>
                </a:solidFill>
                <a:latin typeface="Calibri"/>
                <a:ea typeface="Calibri"/>
              </a:rPr>
              <a:t>: </a:t>
            </a:r>
            <a:endParaRPr b="0" lang="en-IN" sz="1600" spc="-1" strike="noStrike">
              <a:latin typeface="Arial"/>
            </a:endParaRPr>
          </a:p>
          <a:p>
            <a:pPr marL="228600" indent="-228600">
              <a:lnSpc>
                <a:spcPct val="107000"/>
              </a:lnSpc>
              <a:spcBef>
                <a:spcPts val="1001"/>
              </a:spcBef>
              <a:spcAft>
                <a:spcPts val="794"/>
              </a:spcAft>
              <a:buClr>
                <a:srgbClr val="374151"/>
              </a:buClr>
              <a:buFont typeface="Arial"/>
              <a:buChar char="•"/>
            </a:pPr>
            <a:r>
              <a:rPr b="0" lang="en-US" sz="1600" spc="-1" strike="noStrike">
                <a:solidFill>
                  <a:srgbClr val="374151"/>
                </a:solidFill>
                <a:latin typeface="Calibri"/>
                <a:ea typeface="Calibri"/>
              </a:rPr>
              <a:t>In Python, a floating-point number, often referred to as a "float," is a data type used to represent real numbers with a fractional part. Floats are used to represent numbers that can have decimal places and are used in a wide range of scientific, engineering, and mathematical computations. Python's float data type adheres to the IEEE 754 standard for floating-point arithmetic.</a:t>
            </a:r>
            <a:endParaRPr b="0" lang="en-IN" sz="1600" spc="-1" strike="noStrike">
              <a:latin typeface="Arial"/>
            </a:endParaRPr>
          </a:p>
          <a:p>
            <a:pPr marL="228600" indent="-228600">
              <a:lnSpc>
                <a:spcPct val="107000"/>
              </a:lnSpc>
              <a:spcBef>
                <a:spcPts val="1001"/>
              </a:spcBef>
              <a:spcAft>
                <a:spcPts val="794"/>
              </a:spcAft>
              <a:buClr>
                <a:srgbClr val="374151"/>
              </a:buClr>
              <a:buFont typeface="Arial"/>
              <a:buChar char="•"/>
            </a:pPr>
            <a:r>
              <a:rPr b="0" lang="en-US" sz="1600" spc="-1" strike="noStrike">
                <a:solidFill>
                  <a:srgbClr val="374151"/>
                </a:solidFill>
                <a:latin typeface="Calibri"/>
                <a:ea typeface="Calibri"/>
              </a:rPr>
              <a:t>Example of floating point number :- </a:t>
            </a:r>
            <a:r>
              <a:rPr b="0" lang="en-US" sz="1600" spc="-1" strike="noStrike">
                <a:solidFill>
                  <a:srgbClr val="ffffff"/>
                </a:solidFill>
                <a:latin typeface="Calibri"/>
                <a:ea typeface="Calibri"/>
              </a:rPr>
              <a:t>= </a:t>
            </a:r>
            <a:endParaRPr b="0" lang="en-IN" sz="1600" spc="-1" strike="noStrike">
              <a:latin typeface="Arial"/>
            </a:endParaRPr>
          </a:p>
          <a:p>
            <a:pPr marL="457200" indent="-228600">
              <a:lnSpc>
                <a:spcPct val="107000"/>
              </a:lnSpc>
              <a:spcBef>
                <a:spcPts val="496"/>
              </a:spcBef>
              <a:spcAft>
                <a:spcPts val="794"/>
              </a:spcAft>
              <a:buClr>
                <a:srgbClr val="000000"/>
              </a:buClr>
              <a:buFont typeface="Arial"/>
              <a:buChar char="•"/>
              <a:tabLst>
                <a:tab algn="l" pos="0"/>
              </a:tabLst>
            </a:pPr>
            <a:r>
              <a:rPr b="0" lang="en-US" sz="1600" spc="-1" strike="noStrike">
                <a:solidFill>
                  <a:srgbClr val="000000"/>
                </a:solidFill>
                <a:latin typeface="Calibri"/>
                <a:ea typeface="Calibri"/>
              </a:rPr>
              <a:t>x=3.14 # A positive float </a:t>
            </a:r>
            <a:endParaRPr b="0" lang="en-IN" sz="1600" spc="-1" strike="noStrike">
              <a:latin typeface="Arial"/>
            </a:endParaRPr>
          </a:p>
          <a:p>
            <a:pPr marL="457200" indent="-228600">
              <a:lnSpc>
                <a:spcPct val="107000"/>
              </a:lnSpc>
              <a:spcBef>
                <a:spcPts val="496"/>
              </a:spcBef>
              <a:spcAft>
                <a:spcPts val="794"/>
              </a:spcAft>
              <a:buClr>
                <a:srgbClr val="000000"/>
              </a:buClr>
              <a:buFont typeface="Arial"/>
              <a:buChar char="•"/>
              <a:tabLst>
                <a:tab algn="l" pos="0"/>
              </a:tabLst>
            </a:pPr>
            <a:r>
              <a:rPr b="0" lang="en-US" sz="1600" spc="-1" strike="noStrike">
                <a:solidFill>
                  <a:srgbClr val="000000"/>
                </a:solidFill>
                <a:latin typeface="Calibri"/>
                <a:ea typeface="Calibri"/>
              </a:rPr>
              <a:t>y=0.5 # A negative float </a:t>
            </a:r>
            <a:endParaRPr b="0" lang="en-IN" sz="1600" spc="-1" strike="noStrike">
              <a:latin typeface="Arial"/>
            </a:endParaRPr>
          </a:p>
          <a:p>
            <a:pPr marL="457200" indent="-228600">
              <a:lnSpc>
                <a:spcPct val="107000"/>
              </a:lnSpc>
              <a:spcBef>
                <a:spcPts val="496"/>
              </a:spcBef>
              <a:spcAft>
                <a:spcPts val="794"/>
              </a:spcAft>
              <a:buClr>
                <a:srgbClr val="000000"/>
              </a:buClr>
              <a:buFont typeface="Arial"/>
              <a:buChar char="•"/>
              <a:tabLst>
                <a:tab algn="l" pos="0"/>
              </a:tabLst>
            </a:pPr>
            <a:r>
              <a:rPr b="0" lang="en-US" sz="1600" spc="-1" strike="noStrike">
                <a:solidFill>
                  <a:srgbClr val="000000"/>
                </a:solidFill>
                <a:latin typeface="Calibri"/>
                <a:ea typeface="Calibri"/>
              </a:rPr>
              <a:t>z= 2.0</a:t>
            </a:r>
            <a:r>
              <a:rPr b="0" lang="en-US" sz="1600" spc="-1" strike="noStrike">
                <a:solidFill>
                  <a:srgbClr val="ffffff"/>
                </a:solidFill>
                <a:latin typeface="Calibri"/>
                <a:ea typeface="Calibri"/>
              </a:rPr>
              <a:t> </a:t>
            </a:r>
            <a:r>
              <a:rPr b="0" lang="en-US" sz="1600" spc="-1" strike="noStrike">
                <a:solidFill>
                  <a:srgbClr val="000000"/>
                </a:solidFill>
                <a:latin typeface="Calibri"/>
                <a:ea typeface="Calibri"/>
              </a:rPr>
              <a:t># A float with an integer value</a:t>
            </a:r>
            <a:endParaRPr b="0" lang="en-IN" sz="16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1600" spc="-1" strike="noStrike">
                <a:solidFill>
                  <a:srgbClr val="000000"/>
                </a:solidFill>
                <a:latin typeface="Calibri"/>
                <a:ea typeface="Calibri"/>
              </a:rPr>
              <a:t>Here is one more example of performing arithmetic operations with floating numbers :-</a:t>
            </a:r>
            <a:endParaRPr b="0" lang="en-IN" sz="1600" spc="-1" strike="noStrike">
              <a:latin typeface="Arial"/>
            </a:endParaRPr>
          </a:p>
          <a:p>
            <a:pPr marL="457200" indent="-228600">
              <a:lnSpc>
                <a:spcPct val="107000"/>
              </a:lnSpc>
              <a:spcBef>
                <a:spcPts val="496"/>
              </a:spcBef>
              <a:spcAft>
                <a:spcPts val="794"/>
              </a:spcAft>
              <a:buClr>
                <a:srgbClr val="000000"/>
              </a:buClr>
              <a:buFont typeface="Arial"/>
              <a:buChar char="•"/>
              <a:tabLst>
                <a:tab algn="l" pos="0"/>
              </a:tabLst>
            </a:pPr>
            <a:r>
              <a:rPr b="0" lang="en-IN" sz="1600" spc="-1" strike="noStrike">
                <a:solidFill>
                  <a:srgbClr val="000000"/>
                </a:solidFill>
                <a:latin typeface="Calibri"/>
                <a:ea typeface="Calibri"/>
              </a:rPr>
              <a:t>a=1.5</a:t>
            </a:r>
            <a:endParaRPr b="0" lang="en-IN" sz="1600" spc="-1" strike="noStrike">
              <a:latin typeface="Arial"/>
            </a:endParaRPr>
          </a:p>
          <a:p>
            <a:pPr marL="457200" indent="-228600">
              <a:lnSpc>
                <a:spcPct val="107000"/>
              </a:lnSpc>
              <a:spcBef>
                <a:spcPts val="496"/>
              </a:spcBef>
              <a:spcAft>
                <a:spcPts val="794"/>
              </a:spcAft>
              <a:buClr>
                <a:srgbClr val="000000"/>
              </a:buClr>
              <a:buFont typeface="Arial"/>
              <a:buChar char="•"/>
              <a:tabLst>
                <a:tab algn="l" pos="0"/>
              </a:tabLst>
            </a:pPr>
            <a:r>
              <a:rPr b="0" lang="en-IN" sz="1600" spc="-1" strike="noStrike">
                <a:solidFill>
                  <a:srgbClr val="000000"/>
                </a:solidFill>
                <a:latin typeface="Calibri"/>
                <a:ea typeface="Calibri"/>
              </a:rPr>
              <a:t>b=2.3</a:t>
            </a:r>
            <a:endParaRPr b="0" lang="en-IN" sz="1600" spc="-1" strike="noStrike">
              <a:latin typeface="Arial"/>
            </a:endParaRPr>
          </a:p>
          <a:p>
            <a:pPr marL="457200" indent="-228600">
              <a:lnSpc>
                <a:spcPct val="107000"/>
              </a:lnSpc>
              <a:spcBef>
                <a:spcPts val="496"/>
              </a:spcBef>
              <a:spcAft>
                <a:spcPts val="794"/>
              </a:spcAft>
              <a:buClr>
                <a:srgbClr val="000000"/>
              </a:buClr>
              <a:buFont typeface="Arial"/>
              <a:buChar char="•"/>
              <a:tabLst>
                <a:tab algn="l" pos="0"/>
              </a:tabLst>
            </a:pPr>
            <a:r>
              <a:rPr b="0" lang="en-IN" sz="1600" spc="-1" strike="noStrike">
                <a:solidFill>
                  <a:srgbClr val="000000"/>
                </a:solidFill>
                <a:latin typeface="Calibri"/>
                <a:ea typeface="Calibri"/>
              </a:rPr>
              <a:t>sum_result = a+b #sum result will be 3.8</a:t>
            </a:r>
            <a:endParaRPr b="0" lang="en-IN" sz="1600" spc="-1" strike="noStrike">
              <a:latin typeface="Arial"/>
            </a:endParaRPr>
          </a:p>
          <a:p>
            <a:pPr marL="457200" indent="-228600">
              <a:lnSpc>
                <a:spcPct val="107000"/>
              </a:lnSpc>
              <a:spcBef>
                <a:spcPts val="496"/>
              </a:spcBef>
              <a:spcAft>
                <a:spcPts val="794"/>
              </a:spcAft>
              <a:buClr>
                <a:srgbClr val="000000"/>
              </a:buClr>
              <a:buFont typeface="Arial"/>
              <a:buChar char="•"/>
              <a:tabLst>
                <a:tab algn="l" pos="0"/>
              </a:tabLst>
            </a:pPr>
            <a:r>
              <a:rPr b="0" lang="en-IN" sz="1600" spc="-1" strike="noStrike">
                <a:solidFill>
                  <a:srgbClr val="000000"/>
                </a:solidFill>
                <a:latin typeface="Calibri"/>
                <a:ea typeface="Calibri"/>
              </a:rPr>
              <a:t>product_result = a*b  #product result will be 3.45</a:t>
            </a:r>
            <a:endParaRPr b="0" lang="en-IN" sz="1600" spc="-1" strike="noStrike">
              <a:latin typeface="Arial"/>
            </a:endParaRPr>
          </a:p>
          <a:p>
            <a:pPr marL="457200" indent="-228600">
              <a:lnSpc>
                <a:spcPct val="107000"/>
              </a:lnSpc>
              <a:spcBef>
                <a:spcPts val="496"/>
              </a:spcBef>
              <a:spcAft>
                <a:spcPts val="794"/>
              </a:spcAft>
              <a:buClr>
                <a:srgbClr val="000000"/>
              </a:buClr>
              <a:buFont typeface="Arial"/>
              <a:buChar char="•"/>
              <a:tabLst>
                <a:tab algn="l" pos="0"/>
              </a:tabLst>
            </a:pPr>
            <a:r>
              <a:rPr b="0" lang="en-IN" sz="1600" spc="-1" strike="noStrike">
                <a:solidFill>
                  <a:srgbClr val="000000"/>
                </a:solidFill>
                <a:latin typeface="Calibri"/>
                <a:ea typeface="Calibri"/>
              </a:rPr>
              <a:t>division_result= a/b #division result will be approx. 0.6521</a:t>
            </a:r>
            <a:endParaRPr b="0" lang="en-IN" sz="16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1600" spc="-1" strike="noStrike">
                <a:solidFill>
                  <a:srgbClr val="000000"/>
                </a:solidFill>
                <a:latin typeface="Calibri"/>
                <a:ea typeface="Calibri"/>
              </a:rPr>
              <a:t>45.50 , 12.1 , -90.0 , 89.394 these types of integers are known as floating point</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Freeform 308"/>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399" name="Freeform 309"/>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00" name="Freeform 310"/>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01"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7000"/>
              </a:lnSpc>
              <a:spcBef>
                <a:spcPts val="1001"/>
              </a:spcBef>
              <a:spcAft>
                <a:spcPts val="794"/>
              </a:spcAft>
              <a:buClr>
                <a:srgbClr val="000000"/>
              </a:buClr>
              <a:buFont typeface="Arial"/>
              <a:buChar char="•"/>
            </a:pPr>
            <a:r>
              <a:rPr b="1" lang="en-IN" sz="1600" spc="-1" strike="noStrike">
                <a:solidFill>
                  <a:srgbClr val="000000"/>
                </a:solidFill>
                <a:latin typeface="Calibri"/>
                <a:ea typeface="Calibri"/>
              </a:rPr>
              <a:t>3 strings </a:t>
            </a:r>
            <a:r>
              <a:rPr b="0" lang="en-IN" sz="1600" spc="-1" strike="noStrike">
                <a:solidFill>
                  <a:srgbClr val="000000"/>
                </a:solidFill>
                <a:latin typeface="Calibri"/>
                <a:ea typeface="Calibri"/>
              </a:rPr>
              <a:t>: </a:t>
            </a:r>
            <a:endParaRPr b="0" lang="en-IN" sz="1600" spc="-1" strike="noStrike">
              <a:latin typeface="Arial"/>
            </a:endParaRPr>
          </a:p>
          <a:p>
            <a:pPr marL="228600" indent="-228600">
              <a:lnSpc>
                <a:spcPct val="107000"/>
              </a:lnSpc>
              <a:spcBef>
                <a:spcPts val="1001"/>
              </a:spcBef>
              <a:spcAft>
                <a:spcPts val="794"/>
              </a:spcAft>
              <a:buClr>
                <a:srgbClr val="000000"/>
              </a:buClr>
              <a:buFont typeface="Arial"/>
              <a:buChar char="•"/>
            </a:pPr>
            <a:r>
              <a:rPr b="0" lang="en-IN" sz="1600" spc="-1" strike="noStrike">
                <a:solidFill>
                  <a:srgbClr val="000000"/>
                </a:solidFill>
                <a:latin typeface="Calibri"/>
                <a:ea typeface="Calibri"/>
              </a:rPr>
              <a:t>In python string is datatype which is basically use to represent the sequence of the character , string are one of the most commonly use data types in python </a:t>
            </a:r>
            <a:endParaRPr b="0" lang="en-IN" sz="1600" spc="-1" strike="noStrike">
              <a:latin typeface="Arial"/>
            </a:endParaRPr>
          </a:p>
          <a:p>
            <a:pPr marL="228600" indent="-228600">
              <a:lnSpc>
                <a:spcPct val="107000"/>
              </a:lnSpc>
              <a:spcBef>
                <a:spcPts val="1001"/>
              </a:spcBef>
              <a:spcAft>
                <a:spcPts val="794"/>
              </a:spcAft>
              <a:buClr>
                <a:srgbClr val="000000"/>
              </a:buClr>
              <a:buFont typeface="Arial"/>
              <a:buChar char="•"/>
            </a:pPr>
            <a:r>
              <a:rPr b="0" lang="en-IN" sz="1600" spc="-1" strike="noStrike">
                <a:solidFill>
                  <a:srgbClr val="000000"/>
                </a:solidFill>
                <a:latin typeface="Calibri"/>
                <a:ea typeface="Calibri"/>
              </a:rPr>
              <a:t>You can use string to store and manipulate textual types of data such as word sentences or more</a:t>
            </a:r>
            <a:endParaRPr b="0" lang="en-IN" sz="1600" spc="-1" strike="noStrike">
              <a:latin typeface="Arial"/>
            </a:endParaRPr>
          </a:p>
          <a:p>
            <a:pPr marL="228600" indent="-228600">
              <a:lnSpc>
                <a:spcPct val="107000"/>
              </a:lnSpc>
              <a:spcBef>
                <a:spcPts val="1001"/>
              </a:spcBef>
              <a:spcAft>
                <a:spcPts val="794"/>
              </a:spcAft>
              <a:buClr>
                <a:srgbClr val="000000"/>
              </a:buClr>
              <a:buFont typeface="Arial"/>
              <a:buChar char="•"/>
            </a:pPr>
            <a:r>
              <a:rPr b="0" lang="en-IN" sz="1600" spc="-1" strike="noStrike">
                <a:solidFill>
                  <a:srgbClr val="000000"/>
                </a:solidFill>
                <a:latin typeface="Calibri"/>
                <a:ea typeface="Calibri"/>
              </a:rPr>
              <a:t>strings can be define in double or single inverted commas ( ‘Hello!’) (“Hello!”) and use quotes within strings ( ‘okay so “hello” everyone’ ) use strings within quotes ( “okay so ‘hello’ everyone” ) and last is escape quotes ‘Hi \’hi\’</a:t>
            </a:r>
            <a:endParaRPr b="0" lang="en-IN" sz="1600" spc="-1" strike="noStrike">
              <a:latin typeface="Arial"/>
            </a:endParaRPr>
          </a:p>
          <a:p>
            <a:pPr marL="228600" indent="-228600">
              <a:lnSpc>
                <a:spcPct val="100000"/>
              </a:lnSpc>
              <a:buClr>
                <a:srgbClr val="000000"/>
              </a:buClr>
              <a:buFont typeface="Arial"/>
              <a:buChar char="•"/>
              <a:tabLst>
                <a:tab algn="l" pos="0"/>
              </a:tabLst>
            </a:pPr>
            <a:r>
              <a:rPr b="0" lang="en-US" sz="1600" spc="-1" strike="noStrike">
                <a:solidFill>
                  <a:srgbClr val="374151"/>
                </a:solidFill>
                <a:latin typeface="Calibri"/>
                <a:ea typeface="Calibri"/>
              </a:rPr>
              <a:t> </a:t>
            </a:r>
            <a:endParaRPr b="0" lang="en-IN" sz="1600" spc="-1" strike="noStrike">
              <a:latin typeface="Arial"/>
            </a:endParaRPr>
          </a:p>
          <a:p>
            <a:pPr marL="228600" indent="-228600">
              <a:lnSpc>
                <a:spcPct val="100000"/>
              </a:lnSpc>
              <a:buClr>
                <a:srgbClr val="000000"/>
              </a:buClr>
              <a:buFont typeface="Arial"/>
              <a:buChar char="•"/>
              <a:tabLst>
                <a:tab algn="l" pos="0"/>
              </a:tabLst>
            </a:pPr>
            <a:r>
              <a:rPr b="0" lang="en-US" sz="1600" spc="-1" strike="noStrike">
                <a:solidFill>
                  <a:srgbClr val="374151"/>
                </a:solidFill>
                <a:latin typeface="Calibri"/>
                <a:ea typeface="Calibri"/>
              </a:rPr>
              <a:t>Key characteristics of strings in Python:</a:t>
            </a:r>
            <a:endParaRPr b="0" lang="en-IN" sz="1600" spc="-1" strike="noStrike">
              <a:latin typeface="Arial"/>
            </a:endParaRPr>
          </a:p>
          <a:p>
            <a:pPr marL="228600" indent="-228600">
              <a:lnSpc>
                <a:spcPct val="100000"/>
              </a:lnSpc>
              <a:buClr>
                <a:srgbClr val="000000"/>
              </a:buClr>
              <a:buFont typeface="Arial"/>
              <a:buChar char="•"/>
              <a:tabLst>
                <a:tab algn="l" pos="0"/>
              </a:tabLst>
            </a:pPr>
            <a:r>
              <a:rPr b="0" lang="en-US" sz="1600" spc="-1" strike="noStrike">
                <a:solidFill>
                  <a:srgbClr val="000000"/>
                </a:solidFill>
                <a:latin typeface="Calibri"/>
                <a:ea typeface="Calibri"/>
              </a:rPr>
              <a:t> </a:t>
            </a:r>
            <a:endParaRPr b="0" lang="en-IN" sz="1600" spc="-1" strike="noStrike">
              <a:latin typeface="Arial"/>
            </a:endParaRPr>
          </a:p>
          <a:p>
            <a:pPr marL="228600" indent="-228600">
              <a:lnSpc>
                <a:spcPct val="100000"/>
              </a:lnSpc>
              <a:buClr>
                <a:srgbClr val="374151"/>
              </a:buClr>
              <a:buFont typeface="Arial"/>
              <a:buAutoNum type="arabicPeriod"/>
              <a:tabLst>
                <a:tab algn="l" pos="0"/>
              </a:tabLst>
            </a:pPr>
            <a:r>
              <a:rPr b="1" lang="en-US" sz="1600" spc="-1" strike="noStrike">
                <a:solidFill>
                  <a:srgbClr val="374151"/>
                </a:solidFill>
                <a:latin typeface="Calibri"/>
                <a:ea typeface="Calibri"/>
              </a:rPr>
              <a:t>Character Sequence:</a:t>
            </a:r>
            <a:r>
              <a:rPr b="0" lang="en-US" sz="1600" spc="-1" strike="noStrike">
                <a:solidFill>
                  <a:srgbClr val="374151"/>
                </a:solidFill>
                <a:latin typeface="Calibri"/>
                <a:ea typeface="Calibri"/>
              </a:rPr>
              <a:t> A string is essentially an ordered sequence of characters, where each character can be a letter, digit, symbol, or whitespace.</a:t>
            </a:r>
            <a:endParaRPr b="0" lang="en-IN" sz="1600" spc="-1" strike="noStrike">
              <a:latin typeface="Arial"/>
            </a:endParaRPr>
          </a:p>
          <a:p>
            <a:pPr marL="228600" indent="-228600">
              <a:lnSpc>
                <a:spcPct val="100000"/>
              </a:lnSpc>
              <a:buClr>
                <a:srgbClr val="000000"/>
              </a:buClr>
              <a:buFont typeface="Arial"/>
              <a:buChar char="•"/>
              <a:tabLst>
                <a:tab algn="l" pos="0"/>
              </a:tabLst>
            </a:pPr>
            <a:r>
              <a:rPr b="0" lang="en-US" sz="1600" spc="-1" strike="noStrike">
                <a:solidFill>
                  <a:srgbClr val="374151"/>
                </a:solidFill>
                <a:latin typeface="Calibri"/>
                <a:ea typeface="Calibri"/>
              </a:rPr>
              <a:t> </a:t>
            </a:r>
            <a:endParaRPr b="0" lang="en-IN" sz="1600" spc="-1" strike="noStrike">
              <a:latin typeface="Arial"/>
            </a:endParaRPr>
          </a:p>
          <a:p>
            <a:pPr marL="228600" indent="-228600">
              <a:lnSpc>
                <a:spcPct val="100000"/>
              </a:lnSpc>
              <a:buClr>
                <a:srgbClr val="374151"/>
              </a:buClr>
              <a:buFont typeface="Arial"/>
              <a:buAutoNum type="arabicPeriod" startAt="2"/>
              <a:tabLst>
                <a:tab algn="l" pos="0"/>
              </a:tabLst>
            </a:pPr>
            <a:r>
              <a:rPr b="1" lang="en-US" sz="1600" spc="-1" strike="noStrike">
                <a:solidFill>
                  <a:srgbClr val="374151"/>
                </a:solidFill>
                <a:latin typeface="Calibri"/>
                <a:ea typeface="Calibri"/>
              </a:rPr>
              <a:t>Immutable:</a:t>
            </a:r>
            <a:r>
              <a:rPr b="0" lang="en-US" sz="1600" spc="-1" strike="noStrike">
                <a:solidFill>
                  <a:srgbClr val="374151"/>
                </a:solidFill>
                <a:latin typeface="Calibri"/>
                <a:ea typeface="Calibri"/>
              </a:rPr>
              <a:t> Strings in Python are immutable, meaning you cannot change their contents once they are created. You can create new strings by modifying existing ones.</a:t>
            </a:r>
            <a:endParaRPr b="0" lang="en-IN" sz="1600" spc="-1" strike="noStrike">
              <a:latin typeface="Arial"/>
            </a:endParaRPr>
          </a:p>
          <a:p>
            <a:pPr marL="228600" indent="-228600">
              <a:lnSpc>
                <a:spcPct val="100000"/>
              </a:lnSpc>
              <a:buClr>
                <a:srgbClr val="000000"/>
              </a:buClr>
              <a:buFont typeface="Arial"/>
              <a:buChar char="•"/>
              <a:tabLst>
                <a:tab algn="l" pos="0"/>
              </a:tabLst>
            </a:pPr>
            <a:r>
              <a:rPr b="0" lang="en-US" sz="1600" spc="-1" strike="noStrike">
                <a:solidFill>
                  <a:srgbClr val="374151"/>
                </a:solidFill>
                <a:latin typeface="Calibri"/>
                <a:ea typeface="Calibri"/>
              </a:rPr>
              <a:t> </a:t>
            </a:r>
            <a:endParaRPr b="0" lang="en-IN" sz="1600" spc="-1" strike="noStrike">
              <a:latin typeface="Arial"/>
            </a:endParaRPr>
          </a:p>
          <a:p>
            <a:pPr marL="228600" indent="-228600">
              <a:lnSpc>
                <a:spcPct val="100000"/>
              </a:lnSpc>
              <a:buClr>
                <a:srgbClr val="374151"/>
              </a:buClr>
              <a:buFont typeface="Arial"/>
              <a:buAutoNum type="arabicPeriod" startAt="3"/>
              <a:tabLst>
                <a:tab algn="l" pos="0"/>
              </a:tabLst>
            </a:pPr>
            <a:r>
              <a:rPr b="1" lang="en-US" sz="1600" spc="-1" strike="noStrike">
                <a:solidFill>
                  <a:srgbClr val="374151"/>
                </a:solidFill>
                <a:latin typeface="Calibri"/>
                <a:ea typeface="Calibri"/>
              </a:rPr>
              <a:t>Enclosed in Quotes:</a:t>
            </a:r>
            <a:r>
              <a:rPr b="0" lang="en-US" sz="1600" spc="-1" strike="noStrike">
                <a:solidFill>
                  <a:srgbClr val="374151"/>
                </a:solidFill>
                <a:latin typeface="Calibri"/>
                <a:ea typeface="Calibri"/>
              </a:rPr>
              <a:t> Strings can be enclosed in single (' '), double (" "), or triple (''' ''' or """ """) quotes. The choice of quotation style depends on the specific use case.</a:t>
            </a:r>
            <a:endParaRPr b="0" lang="en-IN" sz="1600" spc="-1" strike="noStrike">
              <a:latin typeface="Arial"/>
            </a:endParaRPr>
          </a:p>
          <a:p>
            <a:pPr marL="228600" indent="-228600">
              <a:lnSpc>
                <a:spcPct val="100000"/>
              </a:lnSpc>
              <a:buClr>
                <a:srgbClr val="000000"/>
              </a:buClr>
              <a:buFont typeface="Arial"/>
              <a:buChar char="•"/>
              <a:tabLst>
                <a:tab algn="l" pos="0"/>
              </a:tabLst>
            </a:pPr>
            <a:r>
              <a:rPr b="0" lang="en-US" sz="1600" spc="-1" strike="noStrike">
                <a:solidFill>
                  <a:srgbClr val="374151"/>
                </a:solidFill>
                <a:latin typeface="Calibri"/>
                <a:ea typeface="Calibri"/>
              </a:rPr>
              <a:t> </a:t>
            </a:r>
            <a:endParaRPr b="0" lang="en-IN" sz="1600" spc="-1" strike="noStrike">
              <a:latin typeface="Arial"/>
            </a:endParaRPr>
          </a:p>
          <a:p>
            <a:pPr marL="228600" indent="-228600">
              <a:lnSpc>
                <a:spcPct val="100000"/>
              </a:lnSpc>
              <a:buClr>
                <a:srgbClr val="374151"/>
              </a:buClr>
              <a:buFont typeface="Arial"/>
              <a:buAutoNum type="arabicPeriod" startAt="4"/>
              <a:tabLst>
                <a:tab algn="l" pos="0"/>
              </a:tabLst>
            </a:pPr>
            <a:r>
              <a:rPr b="1" lang="en-US" sz="1600" spc="-1" strike="noStrike">
                <a:solidFill>
                  <a:srgbClr val="374151"/>
                </a:solidFill>
                <a:latin typeface="Calibri"/>
                <a:ea typeface="Calibri"/>
              </a:rPr>
              <a:t>Escape Sequences:</a:t>
            </a:r>
            <a:r>
              <a:rPr b="0" lang="en-US" sz="1600" spc="-1" strike="noStrike">
                <a:solidFill>
                  <a:srgbClr val="374151"/>
                </a:solidFill>
                <a:latin typeface="Calibri"/>
                <a:ea typeface="Calibri"/>
              </a:rPr>
              <a:t> Strings can include escape sequences, such as </a:t>
            </a:r>
            <a:r>
              <a:rPr b="1" lang="en-US" sz="1600" spc="-1" strike="noStrike">
                <a:solidFill>
                  <a:srgbClr val="374151"/>
                </a:solidFill>
                <a:latin typeface="Calibri"/>
                <a:ea typeface="Calibri"/>
              </a:rPr>
              <a:t>\n</a:t>
            </a:r>
            <a:r>
              <a:rPr b="0" lang="en-US" sz="1600" spc="-1" strike="noStrike">
                <a:solidFill>
                  <a:srgbClr val="374151"/>
                </a:solidFill>
                <a:latin typeface="Calibri"/>
                <a:ea typeface="Calibri"/>
              </a:rPr>
              <a:t> for newline, </a:t>
            </a:r>
            <a:r>
              <a:rPr b="1" lang="en-US" sz="1600" spc="-1" strike="noStrike">
                <a:solidFill>
                  <a:srgbClr val="374151"/>
                </a:solidFill>
                <a:latin typeface="Calibri"/>
                <a:ea typeface="Calibri"/>
              </a:rPr>
              <a:t>\t</a:t>
            </a:r>
            <a:r>
              <a:rPr b="0" lang="en-US" sz="1600" spc="-1" strike="noStrike">
                <a:solidFill>
                  <a:srgbClr val="374151"/>
                </a:solidFill>
                <a:latin typeface="Calibri"/>
                <a:ea typeface="Calibri"/>
              </a:rPr>
              <a:t> for tab, and </a:t>
            </a:r>
            <a:r>
              <a:rPr b="1" lang="en-US" sz="1600" spc="-1" strike="noStrike">
                <a:solidFill>
                  <a:srgbClr val="374151"/>
                </a:solidFill>
                <a:latin typeface="Calibri"/>
                <a:ea typeface="Calibri"/>
              </a:rPr>
              <a:t>\\</a:t>
            </a:r>
            <a:r>
              <a:rPr b="0" lang="en-US" sz="1600" spc="-1" strike="noStrike">
                <a:solidFill>
                  <a:srgbClr val="374151"/>
                </a:solidFill>
                <a:latin typeface="Calibri"/>
                <a:ea typeface="Calibri"/>
              </a:rPr>
              <a:t> to represent a literal backslash.</a:t>
            </a:r>
            <a:endParaRPr b="0" lang="en-IN" sz="1600" spc="-1" strike="noStrike">
              <a:latin typeface="Arial"/>
            </a:endParaRPr>
          </a:p>
          <a:p>
            <a:pPr marL="228600" indent="-228600">
              <a:lnSpc>
                <a:spcPct val="100000"/>
              </a:lnSpc>
              <a:buClr>
                <a:srgbClr val="000000"/>
              </a:buClr>
              <a:buFont typeface="Arial"/>
              <a:buChar char="•"/>
              <a:tabLst>
                <a:tab algn="l" pos="0"/>
              </a:tabLst>
            </a:pPr>
            <a:r>
              <a:rPr b="0" lang="en-US" sz="1600" spc="-1" strike="noStrike">
                <a:solidFill>
                  <a:srgbClr val="374151"/>
                </a:solidFill>
                <a:latin typeface="Calibri"/>
                <a:ea typeface="Calibri"/>
              </a:rPr>
              <a:t> </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1" lang="en-US" sz="1600" spc="-1" strike="noStrike">
                <a:solidFill>
                  <a:srgbClr val="374151"/>
                </a:solidFill>
                <a:latin typeface="Calibri"/>
                <a:ea typeface="Calibri"/>
              </a:rPr>
              <a:t>String Operations:</a:t>
            </a:r>
            <a:r>
              <a:rPr b="0" lang="en-US" sz="1600" spc="-1" strike="noStrike">
                <a:solidFill>
                  <a:srgbClr val="374151"/>
                </a:solidFill>
                <a:latin typeface="Calibri"/>
                <a:ea typeface="Calibri"/>
              </a:rPr>
              <a:t> You can perform various operations on strings, including concatenation (joining), slicing (extracting substrings), and more.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Freeform 311"/>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403" name="Freeform 312"/>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04" name="Freeform 313"/>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05"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343080" indent="-343080">
              <a:lnSpc>
                <a:spcPct val="100000"/>
              </a:lnSpc>
              <a:buClr>
                <a:srgbClr val="000000"/>
              </a:buClr>
              <a:buFont typeface="StarSymbol"/>
              <a:buAutoNum type="arabicPeriod"/>
            </a:pPr>
            <a:r>
              <a:rPr b="1" lang="en-US" sz="2400" spc="-1" strike="noStrike">
                <a:solidFill>
                  <a:srgbClr val="000000"/>
                </a:solidFill>
                <a:latin typeface="Calibri"/>
                <a:ea typeface="Calibri"/>
              </a:rPr>
              <a:t>Boolean</a:t>
            </a:r>
            <a:r>
              <a:rPr b="0" lang="en-US" sz="3200" spc="-1" strike="noStrike">
                <a:solidFill>
                  <a:srgbClr val="000000"/>
                </a:solidFill>
                <a:latin typeface="Calibri"/>
                <a:ea typeface="Calibri"/>
              </a:rPr>
              <a:t> :- </a:t>
            </a:r>
            <a:endParaRPr b="0" lang="en-IN" sz="3200" spc="-1" strike="noStrike">
              <a:latin typeface="Arial"/>
            </a:endParaRPr>
          </a:p>
          <a:p>
            <a:pPr marL="228600" indent="-228600">
              <a:lnSpc>
                <a:spcPct val="100000"/>
              </a:lnSpc>
              <a:buClr>
                <a:srgbClr val="000000"/>
              </a:buClr>
              <a:buFont typeface="Arial"/>
              <a:buChar char="•"/>
              <a:tabLst>
                <a:tab algn="l" pos="0"/>
              </a:tabLst>
            </a:pPr>
            <a:r>
              <a:rPr b="0" lang="en-US" sz="3200" spc="-1" strike="noStrike">
                <a:solidFill>
                  <a:srgbClr val="000000"/>
                </a:solidFill>
                <a:latin typeface="Calibri"/>
                <a:ea typeface="Calibri"/>
              </a:rPr>
              <a:t> </a:t>
            </a:r>
            <a:endParaRPr b="0" lang="en-IN" sz="3200" spc="-1" strike="noStrike">
              <a:latin typeface="Arial"/>
            </a:endParaRPr>
          </a:p>
          <a:p>
            <a:pPr marL="228600" indent="-228600">
              <a:lnSpc>
                <a:spcPct val="100000"/>
              </a:lnSpc>
              <a:buClr>
                <a:srgbClr val="000000"/>
              </a:buClr>
              <a:buFont typeface="Arial"/>
              <a:buChar char="•"/>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Boolean is that data type that cane be represent in only two form “True” or “False”</a:t>
            </a:r>
            <a:endParaRPr b="0" lang="en-IN" sz="3200" spc="-1" strike="noStrike">
              <a:latin typeface="Arial"/>
            </a:endParaRPr>
          </a:p>
          <a:p>
            <a:pPr marL="228600" indent="-228600">
              <a:lnSpc>
                <a:spcPct val="100000"/>
              </a:lnSpc>
              <a:buClr>
                <a:srgbClr val="000000"/>
              </a:buClr>
              <a:buFont typeface="Arial"/>
              <a:buChar char="•"/>
              <a:tabLst>
                <a:tab algn="l" pos="0"/>
              </a:tabLst>
            </a:pPr>
            <a:r>
              <a:rPr b="0" lang="en-US" sz="3200" spc="-1" strike="noStrike">
                <a:solidFill>
                  <a:srgbClr val="000000"/>
                </a:solidFill>
                <a:latin typeface="Calibri"/>
                <a:ea typeface="Calibri"/>
              </a:rPr>
              <a:t> </a:t>
            </a:r>
            <a:endParaRPr b="0" lang="en-IN" sz="3200" spc="-1" strike="noStrike">
              <a:latin typeface="Arial"/>
            </a:endParaRPr>
          </a:p>
          <a:p>
            <a:pPr marL="228600" indent="-228600">
              <a:lnSpc>
                <a:spcPct val="100000"/>
              </a:lnSpc>
              <a:buClr>
                <a:srgbClr val="000000"/>
              </a:buClr>
              <a:buFont typeface="Arial"/>
              <a:buChar char="•"/>
              <a:tabLst>
                <a:tab algn="l" pos="0"/>
              </a:tabLst>
            </a:pPr>
            <a:r>
              <a:rPr b="0" lang="en-US" sz="3200" spc="-1" strike="noStrike">
                <a:solidFill>
                  <a:srgbClr val="000000"/>
                </a:solidFill>
                <a:latin typeface="Calibri"/>
                <a:ea typeface="Calibri"/>
              </a:rPr>
              <a:t>characteristics of Boolean in Python:</a:t>
            </a:r>
            <a:endParaRPr b="0" lang="en-IN" sz="3200" spc="-1" strike="noStrike">
              <a:latin typeface="Arial"/>
            </a:endParaRPr>
          </a:p>
          <a:p>
            <a:pPr marL="228600" indent="-228600">
              <a:lnSpc>
                <a:spcPct val="100000"/>
              </a:lnSpc>
              <a:buClr>
                <a:srgbClr val="000000"/>
              </a:buClr>
              <a:buFont typeface="Arial"/>
              <a:buChar char="•"/>
              <a:tabLst>
                <a:tab algn="l" pos="0"/>
              </a:tabLst>
            </a:pPr>
            <a:r>
              <a:rPr b="0" lang="en-US" sz="3200" spc="-1" strike="noStrike">
                <a:solidFill>
                  <a:srgbClr val="000000"/>
                </a:solidFill>
                <a:latin typeface="Calibri"/>
                <a:ea typeface="Calibri"/>
              </a:rPr>
              <a:t> </a:t>
            </a:r>
            <a:endParaRPr b="0" lang="en-IN" sz="3200" spc="-1" strike="noStrike">
              <a:latin typeface="Arial"/>
            </a:endParaRPr>
          </a:p>
          <a:p>
            <a:pPr marL="228600" indent="-228600">
              <a:lnSpc>
                <a:spcPct val="100000"/>
              </a:lnSpc>
              <a:buClr>
                <a:srgbClr val="000000"/>
              </a:buClr>
              <a:buFont typeface="Arial"/>
              <a:buChar char="•"/>
              <a:tabLst>
                <a:tab algn="l" pos="0"/>
              </a:tabLst>
            </a:pPr>
            <a:r>
              <a:rPr b="0" lang="en-US" sz="3200" spc="-1" strike="noStrike">
                <a:solidFill>
                  <a:srgbClr val="000000"/>
                </a:solidFill>
                <a:latin typeface="Calibri"/>
                <a:ea typeface="Calibri"/>
              </a:rPr>
              <a:t> </a:t>
            </a:r>
            <a:endParaRPr b="0" lang="en-IN" sz="3200" spc="-1" strike="noStrike">
              <a:latin typeface="Arial"/>
            </a:endParaRPr>
          </a:p>
          <a:p>
            <a:pPr marL="228600" indent="-228600">
              <a:lnSpc>
                <a:spcPct val="100000"/>
              </a:lnSpc>
              <a:buClr>
                <a:srgbClr val="000000"/>
              </a:buClr>
              <a:buFont typeface="Arial"/>
              <a:buAutoNum type="arabicPeriod"/>
              <a:tabLst>
                <a:tab algn="l" pos="0"/>
              </a:tabLst>
            </a:pPr>
            <a:r>
              <a:rPr b="1" lang="en-US" sz="3200" spc="-1" strike="noStrike">
                <a:solidFill>
                  <a:srgbClr val="000000"/>
                </a:solidFill>
                <a:latin typeface="Calibri"/>
                <a:ea typeface="Calibri"/>
              </a:rPr>
              <a:t>Two Values:</a:t>
            </a:r>
            <a:r>
              <a:rPr b="0" lang="en-US" sz="3200" spc="-1" strike="noStrike">
                <a:solidFill>
                  <a:srgbClr val="000000"/>
                </a:solidFill>
                <a:latin typeface="Calibri"/>
                <a:ea typeface="Calibri"/>
              </a:rPr>
              <a:t> Booleans have only two possible values: </a:t>
            </a:r>
            <a:r>
              <a:rPr b="1" lang="en-US" sz="3200" spc="-1" strike="noStrike">
                <a:solidFill>
                  <a:srgbClr val="000000"/>
                </a:solidFill>
                <a:latin typeface="Calibri"/>
                <a:ea typeface="Calibri"/>
              </a:rPr>
              <a:t>True</a:t>
            </a:r>
            <a:r>
              <a:rPr b="0" lang="en-US" sz="3200" spc="-1" strike="noStrike">
                <a:solidFill>
                  <a:srgbClr val="000000"/>
                </a:solidFill>
                <a:latin typeface="Calibri"/>
                <a:ea typeface="Calibri"/>
              </a:rPr>
              <a:t> and </a:t>
            </a:r>
            <a:r>
              <a:rPr b="1" lang="en-US" sz="3200" spc="-1" strike="noStrike">
                <a:solidFill>
                  <a:srgbClr val="000000"/>
                </a:solidFill>
                <a:latin typeface="Calibri"/>
                <a:ea typeface="Calibri"/>
              </a:rPr>
              <a:t>False</a:t>
            </a:r>
            <a:r>
              <a:rPr b="0" lang="en-US" sz="3200" spc="-1" strike="noStrike">
                <a:solidFill>
                  <a:srgbClr val="000000"/>
                </a:solidFill>
                <a:latin typeface="Calibri"/>
                <a:ea typeface="Calibri"/>
              </a:rPr>
              <a:t>. These values are case-sensitive, meaning you must use uppercase letters.</a:t>
            </a:r>
            <a:endParaRPr b="0" lang="en-IN" sz="3200" spc="-1" strike="noStrike">
              <a:latin typeface="Arial"/>
            </a:endParaRPr>
          </a:p>
          <a:p>
            <a:pPr marL="228600" indent="-228600">
              <a:lnSpc>
                <a:spcPct val="100000"/>
              </a:lnSpc>
              <a:buClr>
                <a:srgbClr val="000000"/>
              </a:buClr>
              <a:buFont typeface="Arial"/>
              <a:buChar char="•"/>
              <a:tabLst>
                <a:tab algn="l" pos="0"/>
              </a:tabLst>
            </a:pPr>
            <a:r>
              <a:rPr b="0" lang="en-US" sz="3200" spc="-1" strike="noStrike">
                <a:solidFill>
                  <a:srgbClr val="000000"/>
                </a:solidFill>
                <a:latin typeface="Calibri"/>
                <a:ea typeface="Calibri"/>
              </a:rPr>
              <a:t> </a:t>
            </a:r>
            <a:endParaRPr b="0" lang="en-IN" sz="3200" spc="-1" strike="noStrike">
              <a:latin typeface="Arial"/>
            </a:endParaRPr>
          </a:p>
          <a:p>
            <a:pPr marL="228600" indent="-228600">
              <a:lnSpc>
                <a:spcPct val="100000"/>
              </a:lnSpc>
              <a:buClr>
                <a:srgbClr val="000000"/>
              </a:buClr>
              <a:buFont typeface="Arial"/>
              <a:buAutoNum type="arabicPeriod" startAt="2"/>
              <a:tabLst>
                <a:tab algn="l" pos="0"/>
              </a:tabLst>
            </a:pPr>
            <a:r>
              <a:rPr b="1" lang="en-US" sz="3200" spc="-1" strike="noStrike">
                <a:solidFill>
                  <a:srgbClr val="000000"/>
                </a:solidFill>
                <a:latin typeface="Calibri"/>
                <a:ea typeface="Calibri"/>
              </a:rPr>
              <a:t>Logical Operations:</a:t>
            </a:r>
            <a:r>
              <a:rPr b="0" lang="en-US" sz="3200" spc="-1" strike="noStrike">
                <a:solidFill>
                  <a:srgbClr val="000000"/>
                </a:solidFill>
                <a:latin typeface="Calibri"/>
                <a:ea typeface="Calibri"/>
              </a:rPr>
              <a:t> Booleans are often used in logical operations such as </a:t>
            </a:r>
            <a:r>
              <a:rPr b="1" lang="en-US" sz="3200" spc="-1" strike="noStrike">
                <a:solidFill>
                  <a:srgbClr val="000000"/>
                </a:solidFill>
                <a:latin typeface="Calibri"/>
                <a:ea typeface="Calibri"/>
              </a:rPr>
              <a:t>and</a:t>
            </a:r>
            <a:r>
              <a:rPr b="0" lang="en-US" sz="3200" spc="-1" strike="noStrike">
                <a:solidFill>
                  <a:srgbClr val="000000"/>
                </a:solidFill>
                <a:latin typeface="Calibri"/>
                <a:ea typeface="Calibri"/>
              </a:rPr>
              <a:t>, </a:t>
            </a:r>
            <a:r>
              <a:rPr b="1" lang="en-US" sz="3200" spc="-1" strike="noStrike">
                <a:solidFill>
                  <a:srgbClr val="000000"/>
                </a:solidFill>
                <a:latin typeface="Calibri"/>
                <a:ea typeface="Calibri"/>
              </a:rPr>
              <a:t>or</a:t>
            </a:r>
            <a:r>
              <a:rPr b="0" lang="en-US" sz="3200" spc="-1" strike="noStrike">
                <a:solidFill>
                  <a:srgbClr val="000000"/>
                </a:solidFill>
                <a:latin typeface="Calibri"/>
                <a:ea typeface="Calibri"/>
              </a:rPr>
              <a:t>, and </a:t>
            </a:r>
            <a:r>
              <a:rPr b="1" lang="en-US" sz="3200" spc="-1" strike="noStrike">
                <a:solidFill>
                  <a:srgbClr val="000000"/>
                </a:solidFill>
                <a:latin typeface="Calibri"/>
                <a:ea typeface="Calibri"/>
              </a:rPr>
              <a:t>not</a:t>
            </a:r>
            <a:r>
              <a:rPr b="0" lang="en-US" sz="3200" spc="-1" strike="noStrike">
                <a:solidFill>
                  <a:srgbClr val="000000"/>
                </a:solidFill>
                <a:latin typeface="Calibri"/>
                <a:ea typeface="Calibri"/>
              </a:rPr>
              <a:t> to evaluate and combine conditions.</a:t>
            </a:r>
            <a:endParaRPr b="0" lang="en-IN" sz="3200" spc="-1" strike="noStrike">
              <a:latin typeface="Arial"/>
            </a:endParaRPr>
          </a:p>
          <a:p>
            <a:pPr marL="228600" indent="-228600">
              <a:lnSpc>
                <a:spcPct val="100000"/>
              </a:lnSpc>
              <a:buClr>
                <a:srgbClr val="000000"/>
              </a:buClr>
              <a:buFont typeface="Arial"/>
              <a:buChar char="•"/>
              <a:tabLst>
                <a:tab algn="l" pos="0"/>
              </a:tabLst>
            </a:pPr>
            <a:r>
              <a:rPr b="0" lang="en-US" sz="3200" spc="-1" strike="noStrike">
                <a:solidFill>
                  <a:srgbClr val="000000"/>
                </a:solidFill>
                <a:latin typeface="Calibri"/>
                <a:ea typeface="Calibri"/>
              </a:rPr>
              <a:t> </a:t>
            </a:r>
            <a:endParaRPr b="0" lang="en-IN" sz="3200" spc="-1" strike="noStrike">
              <a:latin typeface="Arial"/>
            </a:endParaRPr>
          </a:p>
          <a:p>
            <a:pPr marL="228600" indent="-228600">
              <a:lnSpc>
                <a:spcPct val="100000"/>
              </a:lnSpc>
              <a:buClr>
                <a:srgbClr val="000000"/>
              </a:buClr>
              <a:buFont typeface="Arial"/>
              <a:buAutoNum type="arabicPeriod" startAt="3"/>
              <a:tabLst>
                <a:tab algn="l" pos="0"/>
              </a:tabLst>
            </a:pPr>
            <a:r>
              <a:rPr b="1" lang="en-US" sz="3200" spc="-1" strike="noStrike">
                <a:solidFill>
                  <a:srgbClr val="000000"/>
                </a:solidFill>
                <a:latin typeface="Calibri"/>
                <a:ea typeface="Calibri"/>
              </a:rPr>
              <a:t>Comparison Operators:</a:t>
            </a:r>
            <a:r>
              <a:rPr b="0" lang="en-US" sz="3200" spc="-1" strike="noStrike">
                <a:solidFill>
                  <a:srgbClr val="000000"/>
                </a:solidFill>
                <a:latin typeface="Calibri"/>
                <a:ea typeface="Calibri"/>
              </a:rPr>
              <a:t> Booleans are typically the result of comparisons using operators like </a:t>
            </a:r>
            <a:r>
              <a:rPr b="1" lang="en-US" sz="3200" spc="-1" strike="noStrike">
                <a:solidFill>
                  <a:srgbClr val="000000"/>
                </a:solidFill>
                <a:latin typeface="Calibri"/>
                <a:ea typeface="Calibri"/>
              </a:rPr>
              <a:t>==</a:t>
            </a:r>
            <a:r>
              <a:rPr b="0" lang="en-US" sz="3200" spc="-1" strike="noStrike">
                <a:solidFill>
                  <a:srgbClr val="000000"/>
                </a:solidFill>
                <a:latin typeface="Calibri"/>
                <a:ea typeface="Calibri"/>
              </a:rPr>
              <a:t> (equal), </a:t>
            </a:r>
            <a:r>
              <a:rPr b="1" lang="en-US" sz="3200" spc="-1" strike="noStrike">
                <a:solidFill>
                  <a:srgbClr val="000000"/>
                </a:solidFill>
                <a:latin typeface="Calibri"/>
                <a:ea typeface="Calibri"/>
              </a:rPr>
              <a:t>!=</a:t>
            </a:r>
            <a:r>
              <a:rPr b="0" lang="en-US" sz="3200" spc="-1" strike="noStrike">
                <a:solidFill>
                  <a:srgbClr val="000000"/>
                </a:solidFill>
                <a:latin typeface="Calibri"/>
                <a:ea typeface="Calibri"/>
              </a:rPr>
              <a:t> (not equal), </a:t>
            </a:r>
            <a:r>
              <a:rPr b="1" lang="en-US" sz="3200" spc="-1" strike="noStrike">
                <a:solidFill>
                  <a:srgbClr val="000000"/>
                </a:solidFill>
                <a:latin typeface="Calibri"/>
                <a:ea typeface="Calibri"/>
              </a:rPr>
              <a:t>&lt;</a:t>
            </a:r>
            <a:r>
              <a:rPr b="0" lang="en-US" sz="3200" spc="-1" strike="noStrike">
                <a:solidFill>
                  <a:srgbClr val="000000"/>
                </a:solidFill>
                <a:latin typeface="Calibri"/>
                <a:ea typeface="Calibri"/>
              </a:rPr>
              <a:t> (less than), </a:t>
            </a:r>
            <a:endParaRPr b="0" lang="en-IN" sz="3200" spc="-1" strike="noStrike">
              <a:latin typeface="Arial"/>
            </a:endParaRPr>
          </a:p>
          <a:p>
            <a:pPr marL="228600" indent="-228600">
              <a:lnSpc>
                <a:spcPct val="100000"/>
              </a:lnSpc>
              <a:buClr>
                <a:srgbClr val="000000"/>
              </a:buClr>
              <a:buFont typeface="Arial"/>
              <a:buChar char="•"/>
              <a:tabLst>
                <a:tab algn="l" pos="0"/>
              </a:tabLst>
            </a:pPr>
            <a:r>
              <a:rPr b="1" lang="en-US" sz="3200" spc="-1" strike="noStrike">
                <a:solidFill>
                  <a:srgbClr val="000000"/>
                </a:solidFill>
                <a:latin typeface="Calibri"/>
                <a:ea typeface="Calibri"/>
              </a:rPr>
              <a:t>&gt;</a:t>
            </a:r>
            <a:r>
              <a:rPr b="0" lang="en-US" sz="3200" spc="-1" strike="noStrike">
                <a:solidFill>
                  <a:srgbClr val="000000"/>
                </a:solidFill>
                <a:latin typeface="Calibri"/>
                <a:ea typeface="Calibri"/>
              </a:rPr>
              <a:t> (greater than), </a:t>
            </a:r>
            <a:r>
              <a:rPr b="1" lang="en-US" sz="3200" spc="-1" strike="noStrike">
                <a:solidFill>
                  <a:srgbClr val="000000"/>
                </a:solidFill>
                <a:latin typeface="Calibri"/>
                <a:ea typeface="Calibri"/>
              </a:rPr>
              <a:t>&lt;=</a:t>
            </a:r>
            <a:r>
              <a:rPr b="0" lang="en-US" sz="3200" spc="-1" strike="noStrike">
                <a:solidFill>
                  <a:srgbClr val="000000"/>
                </a:solidFill>
                <a:latin typeface="Calibri"/>
                <a:ea typeface="Calibri"/>
              </a:rPr>
              <a:t> (less than or equal to), and </a:t>
            </a:r>
            <a:r>
              <a:rPr b="1" lang="en-US" sz="3200" spc="-1" strike="noStrike">
                <a:solidFill>
                  <a:srgbClr val="000000"/>
                </a:solidFill>
                <a:latin typeface="Calibri"/>
                <a:ea typeface="Calibri"/>
              </a:rPr>
              <a:t>&gt;=</a:t>
            </a:r>
            <a:r>
              <a:rPr b="0" lang="en-US" sz="3200" spc="-1" strike="noStrike">
                <a:solidFill>
                  <a:srgbClr val="000000"/>
                </a:solidFill>
                <a:latin typeface="Calibri"/>
                <a:ea typeface="Calibri"/>
              </a:rPr>
              <a:t> (greater than or equal to).</a:t>
            </a:r>
            <a:endParaRPr b="0" lang="en-IN" sz="3200" spc="-1" strike="noStrike">
              <a:latin typeface="Arial"/>
            </a:endParaRPr>
          </a:p>
          <a:p>
            <a:pPr marL="228600" indent="-228600">
              <a:lnSpc>
                <a:spcPct val="100000"/>
              </a:lnSpc>
              <a:buClr>
                <a:srgbClr val="000000"/>
              </a:buClr>
              <a:buFont typeface="Arial"/>
              <a:buAutoNum type="arabicPeriod" startAt="4"/>
              <a:tabLst>
                <a:tab algn="l" pos="0"/>
              </a:tabLst>
            </a:pPr>
            <a:r>
              <a:rPr b="1" lang="en-US" sz="3200" spc="-1" strike="noStrike">
                <a:solidFill>
                  <a:srgbClr val="000000"/>
                </a:solidFill>
                <a:latin typeface="Calibri"/>
                <a:ea typeface="Calibri"/>
              </a:rPr>
              <a:t>Conditional Statements:</a:t>
            </a:r>
            <a:r>
              <a:rPr b="0" lang="en-US" sz="3200" spc="-1" strike="noStrike">
                <a:solidFill>
                  <a:srgbClr val="000000"/>
                </a:solidFill>
                <a:latin typeface="Calibri"/>
                <a:ea typeface="Calibri"/>
              </a:rPr>
              <a:t> Booleans are commonly used in conditional statements (e.g., </a:t>
            </a:r>
            <a:r>
              <a:rPr b="1" lang="en-US" sz="3200" spc="-1" strike="noStrike">
                <a:solidFill>
                  <a:srgbClr val="000000"/>
                </a:solidFill>
                <a:latin typeface="Calibri"/>
                <a:ea typeface="Calibri"/>
              </a:rPr>
              <a:t>if</a:t>
            </a:r>
            <a:r>
              <a:rPr b="0" lang="en-US" sz="3200" spc="-1" strike="noStrike">
                <a:solidFill>
                  <a:srgbClr val="000000"/>
                </a:solidFill>
                <a:latin typeface="Calibri"/>
                <a:ea typeface="Calibri"/>
              </a:rPr>
              <a:t>, </a:t>
            </a:r>
            <a:r>
              <a:rPr b="1" lang="en-US" sz="3200" spc="-1" strike="noStrike">
                <a:solidFill>
                  <a:srgbClr val="000000"/>
                </a:solidFill>
                <a:latin typeface="Calibri"/>
                <a:ea typeface="Calibri"/>
              </a:rPr>
              <a:t>elif</a:t>
            </a:r>
            <a:r>
              <a:rPr b="0" lang="en-US" sz="3200" spc="-1" strike="noStrike">
                <a:solidFill>
                  <a:srgbClr val="000000"/>
                </a:solidFill>
                <a:latin typeface="Calibri"/>
                <a:ea typeface="Calibri"/>
              </a:rPr>
              <a:t>, </a:t>
            </a:r>
            <a:r>
              <a:rPr b="1" lang="en-US" sz="3200" spc="-1" strike="noStrike">
                <a:solidFill>
                  <a:srgbClr val="000000"/>
                </a:solidFill>
                <a:latin typeface="Calibri"/>
                <a:ea typeface="Calibri"/>
              </a:rPr>
              <a:t>else</a:t>
            </a:r>
            <a:r>
              <a:rPr b="0" lang="en-US" sz="3200" spc="-1" strike="noStrike">
                <a:solidFill>
                  <a:srgbClr val="000000"/>
                </a:solidFill>
                <a:latin typeface="Calibri"/>
                <a:ea typeface="Calibri"/>
              </a:rPr>
              <a:t>) </a:t>
            </a:r>
            <a:endParaRPr b="0" lang="en-IN" sz="3200" spc="-1" strike="noStrike">
              <a:latin typeface="Arial"/>
            </a:endParaRPr>
          </a:p>
          <a:p>
            <a:pPr marL="228600" indent="-228600">
              <a:lnSpc>
                <a:spcPct val="100000"/>
              </a:lnSpc>
              <a:buClr>
                <a:srgbClr val="000000"/>
              </a:buClr>
              <a:buFont typeface="Arial"/>
              <a:buChar char="•"/>
              <a:tabLst>
                <a:tab algn="l" pos="0"/>
              </a:tabLst>
            </a:pPr>
            <a:r>
              <a:rPr b="0" lang="en-US" sz="3200" spc="-1" strike="noStrike">
                <a:solidFill>
                  <a:srgbClr val="000000"/>
                </a:solidFill>
                <a:latin typeface="Calibri"/>
                <a:ea typeface="Calibri"/>
              </a:rPr>
              <a:t>to control the flow of a program based on whether a condition is </a:t>
            </a:r>
            <a:r>
              <a:rPr b="1" lang="en-US" sz="3200" spc="-1" strike="noStrike">
                <a:solidFill>
                  <a:srgbClr val="000000"/>
                </a:solidFill>
                <a:latin typeface="Calibri"/>
                <a:ea typeface="Calibri"/>
              </a:rPr>
              <a:t>True</a:t>
            </a:r>
            <a:r>
              <a:rPr b="0" lang="en-US" sz="3200" spc="-1" strike="noStrike">
                <a:solidFill>
                  <a:srgbClr val="000000"/>
                </a:solidFill>
                <a:latin typeface="Calibri"/>
                <a:ea typeface="Calibri"/>
              </a:rPr>
              <a:t> or </a:t>
            </a:r>
            <a:r>
              <a:rPr b="1" lang="en-US" sz="3200" spc="-1" strike="noStrike">
                <a:solidFill>
                  <a:srgbClr val="000000"/>
                </a:solidFill>
                <a:latin typeface="Calibri"/>
                <a:ea typeface="Calibri"/>
              </a:rPr>
              <a:t>False</a:t>
            </a:r>
            <a:r>
              <a:rPr b="0" lang="en-US" sz="3200" spc="-1" strike="noStrike">
                <a:solidFill>
                  <a:srgbClr val="000000"/>
                </a:solidFill>
                <a:latin typeface="Calibri"/>
                <a:ea typeface="Calibri"/>
              </a:rPr>
              <a:t>.</a:t>
            </a:r>
            <a:endParaRPr b="0" lang="en-IN" sz="3200" spc="-1" strike="noStrike">
              <a:latin typeface="Arial"/>
            </a:endParaRPr>
          </a:p>
          <a:p>
            <a:pPr marL="228600" indent="-228600">
              <a:lnSpc>
                <a:spcPct val="100000"/>
              </a:lnSpc>
              <a:buClr>
                <a:srgbClr val="000000"/>
              </a:buClr>
              <a:buFont typeface="Arial"/>
              <a:buAutoNum type="arabicPeriod" startAt="5"/>
              <a:tabLst>
                <a:tab algn="l" pos="0"/>
              </a:tabLst>
            </a:pPr>
            <a:r>
              <a:rPr b="1" lang="en-US" sz="3200" spc="-1" strike="noStrike">
                <a:solidFill>
                  <a:srgbClr val="000000"/>
                </a:solidFill>
                <a:latin typeface="Calibri"/>
                <a:ea typeface="Calibri"/>
              </a:rPr>
              <a:t>Truthiness and Falsiness:</a:t>
            </a:r>
            <a:r>
              <a:rPr b="0" lang="en-US" sz="3200" spc="-1" strike="noStrike">
                <a:solidFill>
                  <a:srgbClr val="000000"/>
                </a:solidFill>
                <a:latin typeface="Calibri"/>
                <a:ea typeface="Calibri"/>
              </a:rPr>
              <a:t> Here are some examples of using boolean in Python:</a:t>
            </a: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1" lang="en-IN" sz="3200" spc="-1" strike="noStrike">
                <a:solidFill>
                  <a:srgbClr val="000000"/>
                </a:solidFill>
                <a:latin typeface="Calibri"/>
                <a:ea typeface="Calibri"/>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Freeform 92"/>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407" name="Group 33"/>
          <p:cNvGrpSpPr/>
          <p:nvPr/>
        </p:nvGrpSpPr>
        <p:grpSpPr>
          <a:xfrm>
            <a:off x="7985880" y="-1440360"/>
            <a:ext cx="6615000" cy="6615000"/>
            <a:chOff x="7985880" y="-1440360"/>
            <a:chExt cx="6615000" cy="6615000"/>
          </a:xfrm>
        </p:grpSpPr>
        <p:sp>
          <p:nvSpPr>
            <p:cNvPr id="408" name="Freeform 93"/>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409" name="Freeform 94"/>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410" name="Freeform 95"/>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411" name="Freeform 96"/>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412" name="AutoShape 6"/>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413" name="Freeform 97"/>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414" name="Freeform 98"/>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415" name="TextBox 62"/>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416" name="TextBox 63"/>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417" name="TextBox 64"/>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418" name="TextBox 65"/>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419" name="TextBox 66"/>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420" name="TextBox 67"/>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421" name="TextBox 68"/>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Comments</a:t>
            </a:r>
            <a:endParaRPr b="0" lang="en-IN" sz="5500" spc="-1" strike="noStrike">
              <a:latin typeface="Arial"/>
            </a:endParaRPr>
          </a:p>
        </p:txBody>
      </p:sp>
      <p:sp>
        <p:nvSpPr>
          <p:cNvPr id="422" name="Freeform 9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Freeform 245"/>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424" name="Freeform 246"/>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25" name="Freeform 247"/>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26"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7000"/>
              </a:lnSpc>
              <a:spcBef>
                <a:spcPts val="1001"/>
              </a:spcBef>
              <a:spcAft>
                <a:spcPts val="794"/>
              </a:spcAft>
              <a:buClr>
                <a:srgbClr val="000000"/>
              </a:buClr>
              <a:buFont typeface="Arial"/>
              <a:buChar char="•"/>
            </a:pPr>
            <a:r>
              <a:rPr b="0" lang="en-IN" sz="3200" spc="-1" strike="noStrike">
                <a:solidFill>
                  <a:srgbClr val="000000"/>
                </a:solidFill>
                <a:latin typeface="Calibri"/>
                <a:ea typeface="Calibri"/>
              </a:rPr>
              <a:t>A comment is a piece of text that is added to the code to provide expaination , code or documentation of the code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pPr>
            <a:r>
              <a:rPr b="0" lang="en-IN" sz="3200" spc="-1" strike="noStrike">
                <a:solidFill>
                  <a:srgbClr val="000000"/>
                </a:solidFill>
                <a:latin typeface="Calibri"/>
                <a:ea typeface="Calibri"/>
              </a:rPr>
              <a:t>Comments are not executable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pPr>
            <a:r>
              <a:rPr b="0" lang="en-IN" sz="3200" spc="-1" strike="noStrike">
                <a:solidFill>
                  <a:srgbClr val="000000"/>
                </a:solidFill>
                <a:latin typeface="Calibri"/>
                <a:ea typeface="Calibri"/>
              </a:rPr>
              <a:t>Comments are return in form of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pPr>
            <a:r>
              <a:rPr b="0" lang="en-IN" sz="3200" spc="-1" strike="noStrike">
                <a:solidFill>
                  <a:srgbClr val="000000"/>
                </a:solidFill>
                <a:latin typeface="Calibri"/>
                <a:ea typeface="Calibri"/>
              </a:rPr>
              <a:t>If you want to disappear any line or command or you want to give any small intro about any topic this command is use  </a:t>
            </a:r>
            <a:endParaRPr b="0" lang="en-IN" sz="3200" spc="-1" strike="noStrike">
              <a:latin typeface="Arial"/>
            </a:endParaRPr>
          </a:p>
          <a:p>
            <a:pPr marL="343080" indent="-343080">
              <a:lnSpc>
                <a:spcPct val="90000"/>
              </a:lnSpc>
              <a:spcBef>
                <a:spcPts val="1414"/>
              </a:spcBef>
              <a:buNone/>
              <a:tabLst>
                <a:tab algn="l" pos="0"/>
              </a:tabLst>
            </a:pPr>
            <a:endParaRPr b="0" lang="en-IN" sz="1400" spc="-1" strike="noStrike">
              <a:latin typeface="Arial"/>
            </a:endParaRPr>
          </a:p>
          <a:p>
            <a:pPr lvl="1" marL="685800" indent="-228600">
              <a:lnSpc>
                <a:spcPct val="107000"/>
              </a:lnSpc>
              <a:spcBef>
                <a:spcPts val="496"/>
              </a:spcBef>
              <a:spcAft>
                <a:spcPts val="794"/>
              </a:spcAft>
              <a:buClr>
                <a:srgbClr val="000000"/>
              </a:buClr>
              <a:buFont typeface="Arial"/>
              <a:buChar char="•"/>
              <a:tabLst>
                <a:tab algn="l" pos="0"/>
              </a:tabLst>
            </a:pPr>
            <a:r>
              <a:rPr b="1" lang="en-IN" sz="2000" spc="-1" strike="noStrike">
                <a:solidFill>
                  <a:srgbClr val="000000"/>
                </a:solidFill>
                <a:latin typeface="Calibri"/>
                <a:ea typeface="Calibri"/>
              </a:rPr>
              <a:t>Python Supports Two types of comments :-</a:t>
            </a:r>
            <a:endParaRPr b="0" lang="en-IN" sz="2000" spc="-1" strike="noStrike">
              <a:latin typeface="Arial"/>
            </a:endParaRPr>
          </a:p>
          <a:p>
            <a:pPr lvl="3" marL="1828800" indent="-457200">
              <a:lnSpc>
                <a:spcPct val="107000"/>
              </a:lnSpc>
              <a:spcBef>
                <a:spcPts val="496"/>
              </a:spcBef>
              <a:spcAft>
                <a:spcPts val="794"/>
              </a:spcAft>
              <a:buClr>
                <a:srgbClr val="000000"/>
              </a:buClr>
              <a:buFont typeface="StarSymbol"/>
              <a:buAutoNum type="arabicPeriod"/>
              <a:tabLst>
                <a:tab algn="l" pos="0"/>
              </a:tabLst>
            </a:pPr>
            <a:r>
              <a:rPr b="1" lang="en-IN" sz="1000" spc="-1" strike="noStrike">
                <a:solidFill>
                  <a:srgbClr val="000000"/>
                </a:solidFill>
                <a:latin typeface="Calibri"/>
                <a:ea typeface="Calibri"/>
              </a:rPr>
              <a:t>Single line Comments </a:t>
            </a:r>
            <a:endParaRPr b="0" lang="en-IN" sz="1000" spc="-1" strike="noStrike">
              <a:latin typeface="Arial"/>
            </a:endParaRPr>
          </a:p>
          <a:p>
            <a:pPr lvl="3" marL="1828800" indent="-457200">
              <a:lnSpc>
                <a:spcPct val="107000"/>
              </a:lnSpc>
              <a:spcBef>
                <a:spcPts val="496"/>
              </a:spcBef>
              <a:spcAft>
                <a:spcPts val="794"/>
              </a:spcAft>
              <a:buClr>
                <a:srgbClr val="000000"/>
              </a:buClr>
              <a:buFont typeface="StarSymbol"/>
              <a:buAutoNum type="arabicPeriod"/>
              <a:tabLst>
                <a:tab algn="l" pos="0"/>
              </a:tabLst>
            </a:pPr>
            <a:r>
              <a:rPr b="1" lang="en-IN" sz="1000" spc="-1" strike="noStrike">
                <a:solidFill>
                  <a:srgbClr val="000000"/>
                </a:solidFill>
                <a:latin typeface="Calibri"/>
                <a:ea typeface="Calibri"/>
              </a:rPr>
              <a:t>Multi-line comments </a:t>
            </a:r>
            <a:endParaRPr b="0" lang="en-IN" sz="1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dff"/>
        </a:solidFill>
      </p:bgPr>
    </p:bg>
    <p:spTree>
      <p:nvGrpSpPr>
        <p:cNvPr id="1" name=""/>
        <p:cNvGrpSpPr/>
        <p:nvPr/>
      </p:nvGrpSpPr>
      <p:grpSpPr>
        <a:xfrm>
          <a:off x="0" y="0"/>
          <a:ext cx="0" cy="0"/>
          <a:chOff x="0" y="0"/>
          <a:chExt cx="0" cy="0"/>
        </a:xfrm>
      </p:grpSpPr>
      <p:sp>
        <p:nvSpPr>
          <p:cNvPr id="96" name="Freeform 2"/>
          <p:cNvSpPr/>
          <p:nvPr/>
        </p:nvSpPr>
        <p:spPr>
          <a:xfrm>
            <a:off x="2620800" y="2982600"/>
            <a:ext cx="3956400" cy="3956400"/>
          </a:xfrm>
          <a:custGeom>
            <a:avLst/>
            <a:gdLst/>
            <a:ahLst/>
            <a:rect l="l" t="t" r="r" b="b"/>
            <a:pathLst>
              <a:path w="3956685" h="3956685">
                <a:moveTo>
                  <a:pt x="0" y="0"/>
                </a:moveTo>
                <a:lnTo>
                  <a:pt x="3956685" y="0"/>
                </a:lnTo>
                <a:lnTo>
                  <a:pt x="3956685" y="3956685"/>
                </a:lnTo>
                <a:lnTo>
                  <a:pt x="0" y="3956685"/>
                </a:lnTo>
                <a:lnTo>
                  <a:pt x="0" y="0"/>
                </a:lnTo>
                <a:close/>
              </a:path>
            </a:pathLst>
          </a:custGeom>
          <a:blipFill rotWithShape="0">
            <a:blip r:embed="rId1"/>
            <a:srcRect/>
            <a:stretch/>
          </a:blipFill>
          <a:ln w="0">
            <a:noFill/>
          </a:ln>
        </p:spPr>
        <p:style>
          <a:lnRef idx="0"/>
          <a:fillRef idx="0"/>
          <a:effectRef idx="0"/>
          <a:fontRef idx="minor"/>
        </p:style>
      </p:sp>
      <p:grpSp>
        <p:nvGrpSpPr>
          <p:cNvPr id="97" name="Group 3"/>
          <p:cNvGrpSpPr/>
          <p:nvPr/>
        </p:nvGrpSpPr>
        <p:grpSpPr>
          <a:xfrm>
            <a:off x="-932400" y="-3960"/>
            <a:ext cx="5099400" cy="10283400"/>
            <a:chOff x="-932400" y="-3960"/>
            <a:chExt cx="5099400" cy="10283400"/>
          </a:xfrm>
        </p:grpSpPr>
        <p:sp>
          <p:nvSpPr>
            <p:cNvPr id="98" name="Freeform 4"/>
            <p:cNvSpPr/>
            <p:nvPr/>
          </p:nvSpPr>
          <p:spPr>
            <a:xfrm rot="5400000">
              <a:off x="-3524400" y="2587680"/>
              <a:ext cx="10283400" cy="5099400"/>
            </a:xfrm>
            <a:custGeom>
              <a:avLst/>
              <a:gdLst/>
              <a:ahLst/>
              <a:rect l="l" t="t" r="r" b="b"/>
              <a:pathLst>
                <a:path w="10283825" h="5099685">
                  <a:moveTo>
                    <a:pt x="9597552" y="5099685"/>
                  </a:moveTo>
                  <a:lnTo>
                    <a:pt x="686266" y="5099685"/>
                  </a:lnTo>
                  <a:cubicBezTo>
                    <a:pt x="308119" y="5099685"/>
                    <a:pt x="0" y="4791669"/>
                    <a:pt x="0" y="4413649"/>
                  </a:cubicBezTo>
                  <a:lnTo>
                    <a:pt x="0" y="686035"/>
                  </a:lnTo>
                  <a:cubicBezTo>
                    <a:pt x="0" y="308015"/>
                    <a:pt x="308119" y="0"/>
                    <a:pt x="686266" y="0"/>
                  </a:cubicBezTo>
                  <a:lnTo>
                    <a:pt x="9597558" y="0"/>
                  </a:lnTo>
                  <a:cubicBezTo>
                    <a:pt x="9975699" y="0"/>
                    <a:pt x="10283825" y="308015"/>
                    <a:pt x="10283825" y="686035"/>
                  </a:cubicBezTo>
                  <a:lnTo>
                    <a:pt x="10283825" y="4413649"/>
                  </a:lnTo>
                  <a:cubicBezTo>
                    <a:pt x="10283825" y="4791669"/>
                    <a:pt x="9975699" y="5099685"/>
                    <a:pt x="9597558" y="5099685"/>
                  </a:cubicBezTo>
                  <a:close/>
                </a:path>
              </a:pathLst>
            </a:custGeom>
            <a:gradFill rotWithShape="0">
              <a:gsLst>
                <a:gs pos="0">
                  <a:srgbClr val="0b5154"/>
                </a:gs>
                <a:gs pos="100000">
                  <a:srgbClr val="010e20"/>
                </a:gs>
              </a:gsLst>
              <a:lin ang="0"/>
            </a:gradFill>
            <a:ln w="0">
              <a:noFill/>
            </a:ln>
          </p:spPr>
          <p:style>
            <a:lnRef idx="0"/>
            <a:fillRef idx="0"/>
            <a:effectRef idx="0"/>
            <a:fontRef idx="minor"/>
          </p:style>
        </p:sp>
      </p:grpSp>
      <p:sp>
        <p:nvSpPr>
          <p:cNvPr id="99" name="AutoShape 5"/>
          <p:cNvSpPr/>
          <p:nvPr/>
        </p:nvSpPr>
        <p:spPr>
          <a:xfrm>
            <a:off x="9322920" y="5214600"/>
            <a:ext cx="910080" cy="360"/>
          </a:xfrm>
          <a:prstGeom prst="line">
            <a:avLst/>
          </a:prstGeom>
          <a:ln w="38100">
            <a:solidFill>
              <a:srgbClr val="4dc5ef"/>
            </a:solidFill>
            <a:round/>
          </a:ln>
        </p:spPr>
        <p:style>
          <a:lnRef idx="0"/>
          <a:fillRef idx="0"/>
          <a:effectRef idx="0"/>
          <a:fontRef idx="minor"/>
        </p:style>
      </p:sp>
      <p:sp>
        <p:nvSpPr>
          <p:cNvPr id="100" name="Freeform 6"/>
          <p:cNvSpPr/>
          <p:nvPr/>
        </p:nvSpPr>
        <p:spPr>
          <a:xfrm>
            <a:off x="16230600" y="8279640"/>
            <a:ext cx="4111200" cy="4111200"/>
          </a:xfrm>
          <a:custGeom>
            <a:avLst/>
            <a:gdLst/>
            <a:ahLst/>
            <a:rect l="l" t="t" r="r" b="b"/>
            <a:pathLst>
              <a:path w="4111625" h="4111625">
                <a:moveTo>
                  <a:pt x="0" y="0"/>
                </a:moveTo>
                <a:lnTo>
                  <a:pt x="4111625" y="0"/>
                </a:lnTo>
                <a:lnTo>
                  <a:pt x="4111625" y="4111625"/>
                </a:lnTo>
                <a:lnTo>
                  <a:pt x="0" y="4111625"/>
                </a:lnTo>
                <a:lnTo>
                  <a:pt x="0" y="0"/>
                </a:lnTo>
                <a:close/>
              </a:path>
            </a:pathLst>
          </a:custGeom>
          <a:blipFill rotWithShape="0">
            <a:blip r:embed="rId2">
              <a:alphaModFix amt="5000"/>
            </a:blip>
            <a:srcRect/>
            <a:stretch/>
          </a:blipFill>
          <a:ln w="0">
            <a:noFill/>
          </a:ln>
        </p:spPr>
        <p:style>
          <a:lnRef idx="0"/>
          <a:fillRef idx="0"/>
          <a:effectRef idx="0"/>
          <a:fontRef idx="minor"/>
        </p:style>
      </p:sp>
      <p:sp>
        <p:nvSpPr>
          <p:cNvPr id="101" name="Freeform 7"/>
          <p:cNvSpPr/>
          <p:nvPr/>
        </p:nvSpPr>
        <p:spPr>
          <a:xfrm>
            <a:off x="30600" y="8823240"/>
            <a:ext cx="1585800" cy="866520"/>
          </a:xfrm>
          <a:custGeom>
            <a:avLst/>
            <a:gdLst/>
            <a:ahLst/>
            <a:rect l="l" t="t" r="r" b="b"/>
            <a:pathLst>
              <a:path w="1586230" h="866775">
                <a:moveTo>
                  <a:pt x="0" y="0"/>
                </a:moveTo>
                <a:lnTo>
                  <a:pt x="1586230" y="0"/>
                </a:lnTo>
                <a:lnTo>
                  <a:pt x="1586230" y="866775"/>
                </a:lnTo>
                <a:lnTo>
                  <a:pt x="0" y="866775"/>
                </a:lnTo>
                <a:lnTo>
                  <a:pt x="0" y="0"/>
                </a:lnTo>
                <a:close/>
              </a:path>
            </a:pathLst>
          </a:custGeom>
          <a:blipFill rotWithShape="0">
            <a:blip r:embed="rId3"/>
            <a:srcRect/>
            <a:stretch/>
          </a:blipFill>
          <a:ln w="0">
            <a:noFill/>
          </a:ln>
        </p:spPr>
        <p:style>
          <a:lnRef idx="0"/>
          <a:fillRef idx="0"/>
          <a:effectRef idx="0"/>
          <a:fontRef idx="minor"/>
        </p:style>
      </p:sp>
      <p:sp>
        <p:nvSpPr>
          <p:cNvPr id="102" name="Freeform 8"/>
          <p:cNvSpPr/>
          <p:nvPr/>
        </p:nvSpPr>
        <p:spPr>
          <a:xfrm flipH="1">
            <a:off x="-2133000" y="1122120"/>
            <a:ext cx="11270160" cy="9264240"/>
          </a:xfrm>
          <a:custGeom>
            <a:avLst/>
            <a:gdLst/>
            <a:ahLst/>
            <a:rect l="l" t="t" r="r" b="b"/>
            <a:pathLst>
              <a:path w="11270615" h="9264650">
                <a:moveTo>
                  <a:pt x="11270615" y="0"/>
                </a:moveTo>
                <a:lnTo>
                  <a:pt x="0" y="0"/>
                </a:lnTo>
                <a:lnTo>
                  <a:pt x="0" y="9264650"/>
                </a:lnTo>
                <a:lnTo>
                  <a:pt x="11270615" y="9264650"/>
                </a:lnTo>
                <a:lnTo>
                  <a:pt x="11270615" y="0"/>
                </a:lnTo>
                <a:close/>
              </a:path>
            </a:pathLst>
          </a:custGeom>
          <a:blipFill rotWithShape="0">
            <a:blip r:embed="rId4"/>
            <a:srcRect/>
            <a:stretch/>
          </a:blipFill>
          <a:ln w="0">
            <a:noFill/>
          </a:ln>
        </p:spPr>
        <p:style>
          <a:lnRef idx="0"/>
          <a:fillRef idx="0"/>
          <a:effectRef idx="0"/>
          <a:fontRef idx="minor"/>
        </p:style>
      </p:sp>
      <p:sp>
        <p:nvSpPr>
          <p:cNvPr id="103" name="Freeform 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5"/>
            <a:srcRect/>
            <a:stretch/>
          </a:blipFill>
          <a:ln w="0">
            <a:noFill/>
          </a:ln>
        </p:spPr>
        <p:style>
          <a:lnRef idx="0"/>
          <a:fillRef idx="0"/>
          <a:effectRef idx="0"/>
          <a:fontRef idx="minor"/>
        </p:style>
      </p:sp>
      <p:sp>
        <p:nvSpPr>
          <p:cNvPr id="104" name="TextBox 10"/>
          <p:cNvSpPr/>
          <p:nvPr/>
        </p:nvSpPr>
        <p:spPr>
          <a:xfrm>
            <a:off x="9276840" y="3549600"/>
            <a:ext cx="71035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VATSAL THAKOR</a:t>
            </a:r>
            <a:endParaRPr b="0" lang="en-IN" sz="5500" spc="-1" strike="noStrike">
              <a:latin typeface="Arial"/>
            </a:endParaRPr>
          </a:p>
        </p:txBody>
      </p:sp>
      <p:sp>
        <p:nvSpPr>
          <p:cNvPr id="105" name="TextBox 11"/>
          <p:cNvSpPr/>
          <p:nvPr/>
        </p:nvSpPr>
        <p:spPr>
          <a:xfrm>
            <a:off x="9276840" y="4381560"/>
            <a:ext cx="71035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4dc5ef"/>
                </a:solidFill>
                <a:latin typeface="Montserrat Classic"/>
                <a:ea typeface="DejaVu Sans"/>
              </a:rPr>
              <a:t>Founder &amp; CEO</a:t>
            </a:r>
            <a:endParaRPr b="0" lang="en-IN" sz="5500" spc="-1" strike="noStrike">
              <a:latin typeface="Arial"/>
            </a:endParaRPr>
          </a:p>
        </p:txBody>
      </p:sp>
      <p:sp>
        <p:nvSpPr>
          <p:cNvPr id="106" name="TextBox 12"/>
          <p:cNvSpPr/>
          <p:nvPr/>
        </p:nvSpPr>
        <p:spPr>
          <a:xfrm>
            <a:off x="9276840" y="5548680"/>
            <a:ext cx="6799680" cy="2743560"/>
          </a:xfrm>
          <a:prstGeom prst="rect">
            <a:avLst/>
          </a:prstGeom>
          <a:noFill/>
          <a:ln w="0">
            <a:noFill/>
          </a:ln>
        </p:spPr>
        <p:style>
          <a:lnRef idx="0"/>
          <a:fillRef idx="0"/>
          <a:effectRef idx="0"/>
          <a:fontRef idx="minor"/>
        </p:style>
        <p:txBody>
          <a:bodyPr numCol="1" spcCol="216000" lIns="0" rIns="0" tIns="0" bIns="0" anchor="t">
            <a:noAutofit/>
          </a:bodyPr>
          <a:p>
            <a:pP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 imperdiet laoreet. </a:t>
            </a:r>
            <a:endParaRPr b="0" lang="en-IN" sz="1800" spc="-1" strike="noStrike">
              <a:latin typeface="Arial"/>
            </a:endParaRPr>
          </a:p>
          <a:p>
            <a:pPr>
              <a:lnSpc>
                <a:spcPts val="2701"/>
              </a:lnSpc>
              <a:buNone/>
              <a:tabLst>
                <a:tab algn="l" pos="0"/>
              </a:tabLst>
            </a:pPr>
            <a:endParaRPr b="0" lang="en-IN" sz="1800" spc="-1" strike="noStrike">
              <a:latin typeface="Arial"/>
            </a:endParaRPr>
          </a:p>
          <a:p>
            <a:pP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 imperdiet laoreet. Proin eu like convallis nisl. Proin ultricies neque in ultrices faucibus.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Freeform 106"/>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428" name="Group 54"/>
          <p:cNvGrpSpPr/>
          <p:nvPr/>
        </p:nvGrpSpPr>
        <p:grpSpPr>
          <a:xfrm>
            <a:off x="7985880" y="-1440360"/>
            <a:ext cx="6615000" cy="6615000"/>
            <a:chOff x="7985880" y="-1440360"/>
            <a:chExt cx="6615000" cy="6615000"/>
          </a:xfrm>
        </p:grpSpPr>
        <p:sp>
          <p:nvSpPr>
            <p:cNvPr id="429" name="Freeform 107"/>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430" name="Freeform 108"/>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431" name="Freeform 109"/>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432" name="Freeform 110"/>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433" name="AutoShape 2"/>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434" name="Freeform 111"/>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435" name="Freeform 112"/>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436" name="TextBox 72"/>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437" name="TextBox 73"/>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438" name="TextBox 74"/>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439" name="TextBox 75"/>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440" name="TextBox 76"/>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441" name="TextBox 77"/>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442" name="TextBox 78"/>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Operators</a:t>
            </a:r>
            <a:endParaRPr b="0" lang="en-IN" sz="5500" spc="-1" strike="noStrike">
              <a:latin typeface="Arial"/>
            </a:endParaRPr>
          </a:p>
        </p:txBody>
      </p:sp>
      <p:sp>
        <p:nvSpPr>
          <p:cNvPr id="443" name="Freeform 113"/>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Freeform 251"/>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445" name="Freeform 252"/>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46" name="Freeform 253"/>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47"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457200" indent="-457200">
              <a:lnSpc>
                <a:spcPct val="107000"/>
              </a:lnSpc>
              <a:spcBef>
                <a:spcPts val="1001"/>
              </a:spcBef>
              <a:spcAft>
                <a:spcPts val="794"/>
              </a:spcAft>
              <a:buClr>
                <a:srgbClr val="000000"/>
              </a:buClr>
              <a:buFont typeface="StarSymbol"/>
              <a:buAutoNum type="arabicPeriod"/>
            </a:pPr>
            <a:r>
              <a:rPr b="1" lang="en-IN" sz="1600" spc="-1" strike="noStrike">
                <a:solidFill>
                  <a:srgbClr val="000000"/>
                </a:solidFill>
                <a:latin typeface="Calibri"/>
                <a:ea typeface="Calibri"/>
              </a:rPr>
              <a:t>So what is operators ? </a:t>
            </a:r>
            <a:endParaRPr b="0" lang="en-IN" sz="1600" spc="-1" strike="noStrike">
              <a:latin typeface="Arial"/>
            </a:endParaRPr>
          </a:p>
          <a:p>
            <a:pPr lvl="1" marL="685800" indent="-228600">
              <a:lnSpc>
                <a:spcPct val="107000"/>
              </a:lnSpc>
              <a:spcBef>
                <a:spcPts val="496"/>
              </a:spcBef>
              <a:spcAft>
                <a:spcPts val="794"/>
              </a:spcAft>
              <a:buClr>
                <a:srgbClr val="000000"/>
              </a:buClr>
              <a:buFont typeface="Arial"/>
              <a:buChar char="•"/>
            </a:pPr>
            <a:r>
              <a:rPr b="0" lang="en-IN" sz="1600" spc="-1" strike="noStrike">
                <a:solidFill>
                  <a:srgbClr val="000000"/>
                </a:solidFill>
                <a:latin typeface="Calibri"/>
                <a:ea typeface="Calibri"/>
              </a:rPr>
              <a:t>So in python operators are symbols or special keywords which are use to perform operation on variables and values </a:t>
            </a:r>
            <a:endParaRPr b="0" lang="en-IN" sz="1600" spc="-1" strike="noStrike">
              <a:latin typeface="Arial"/>
            </a:endParaRPr>
          </a:p>
          <a:p>
            <a:pPr lvl="1" marL="685800" indent="-228600">
              <a:lnSpc>
                <a:spcPct val="107000"/>
              </a:lnSpc>
              <a:spcBef>
                <a:spcPts val="496"/>
              </a:spcBef>
              <a:spcAft>
                <a:spcPts val="794"/>
              </a:spcAft>
              <a:buClr>
                <a:srgbClr val="000000"/>
              </a:buClr>
              <a:buFont typeface="Arial"/>
              <a:buChar char="•"/>
            </a:pPr>
            <a:r>
              <a:rPr b="0" lang="en-IN" sz="1600" spc="-1" strike="noStrike">
                <a:solidFill>
                  <a:srgbClr val="000000"/>
                </a:solidFill>
                <a:latin typeface="Calibri"/>
                <a:ea typeface="Calibri"/>
              </a:rPr>
              <a:t>Python provides a wide range operators for task such as arithmetic , comparison , logical operations and many more </a:t>
            </a:r>
            <a:endParaRPr b="0" lang="en-IN" sz="1600" spc="-1" strike="noStrike">
              <a:latin typeface="Arial"/>
            </a:endParaRPr>
          </a:p>
          <a:p>
            <a:pPr marL="457200" indent="-457200">
              <a:lnSpc>
                <a:spcPct val="107000"/>
              </a:lnSpc>
              <a:spcBef>
                <a:spcPts val="1001"/>
              </a:spcBef>
              <a:spcAft>
                <a:spcPts val="794"/>
              </a:spcAft>
              <a:buClr>
                <a:srgbClr val="000000"/>
              </a:buClr>
              <a:buFont typeface="StarSymbol"/>
              <a:buAutoNum type="arabicPeriod"/>
            </a:pPr>
            <a:r>
              <a:rPr b="1" lang="en-IN" sz="1600" spc="-1" strike="noStrike">
                <a:solidFill>
                  <a:srgbClr val="000000"/>
                </a:solidFill>
                <a:latin typeface="Calibri"/>
                <a:ea typeface="Calibri"/>
              </a:rPr>
              <a:t>How many types of operators are there ?</a:t>
            </a:r>
            <a:endParaRPr b="0" lang="en-IN" sz="1600" spc="-1" strike="noStrike">
              <a:latin typeface="Arial"/>
            </a:endParaRPr>
          </a:p>
          <a:p>
            <a:pPr lvl="1" marL="685800" indent="-228600">
              <a:lnSpc>
                <a:spcPct val="107000"/>
              </a:lnSpc>
              <a:spcBef>
                <a:spcPts val="496"/>
              </a:spcBef>
              <a:spcAft>
                <a:spcPts val="794"/>
              </a:spcAft>
              <a:buClr>
                <a:srgbClr val="000000"/>
              </a:buClr>
              <a:buFont typeface="Arial"/>
              <a:buChar char="•"/>
            </a:pPr>
            <a:r>
              <a:rPr b="0" lang="en-IN" sz="1600" spc="-1" strike="noStrike">
                <a:solidFill>
                  <a:srgbClr val="000000"/>
                </a:solidFill>
                <a:latin typeface="Calibri"/>
                <a:ea typeface="Calibri"/>
              </a:rPr>
              <a:t>In python there are 8 different types of operators are there which are :</a:t>
            </a:r>
            <a:endParaRPr b="0" lang="en-IN" sz="1600" spc="-1" strike="noStrike">
              <a:latin typeface="Arial"/>
            </a:endParaRPr>
          </a:p>
          <a:p>
            <a:pPr lvl="2" marL="1143000" indent="-228600">
              <a:lnSpc>
                <a:spcPct val="107000"/>
              </a:lnSpc>
              <a:spcBef>
                <a:spcPts val="496"/>
              </a:spcBef>
              <a:spcAft>
                <a:spcPts val="794"/>
              </a:spcAft>
              <a:buClr>
                <a:srgbClr val="000000"/>
              </a:buClr>
              <a:buFont typeface="StarSymbol"/>
              <a:buAutoNum type="arabicPeriod"/>
            </a:pPr>
            <a:r>
              <a:rPr b="0" lang="en-IN" sz="1600" spc="-1" strike="noStrike">
                <a:solidFill>
                  <a:srgbClr val="000000"/>
                </a:solidFill>
                <a:latin typeface="Calibri"/>
                <a:ea typeface="Calibri"/>
              </a:rPr>
              <a:t>Arithmetic Operators </a:t>
            </a:r>
            <a:endParaRPr b="0" lang="en-IN" sz="1600" spc="-1" strike="noStrike">
              <a:latin typeface="Arial"/>
            </a:endParaRPr>
          </a:p>
          <a:p>
            <a:pPr lvl="2" marL="1143000" indent="-228600">
              <a:lnSpc>
                <a:spcPct val="107000"/>
              </a:lnSpc>
              <a:spcBef>
                <a:spcPts val="496"/>
              </a:spcBef>
              <a:spcAft>
                <a:spcPts val="794"/>
              </a:spcAft>
              <a:buClr>
                <a:srgbClr val="000000"/>
              </a:buClr>
              <a:buFont typeface="StarSymbol"/>
              <a:buAutoNum type="arabicPeriod"/>
            </a:pPr>
            <a:r>
              <a:rPr b="0" lang="en-IN" sz="1600" spc="-1" strike="noStrike">
                <a:solidFill>
                  <a:srgbClr val="000000"/>
                </a:solidFill>
                <a:latin typeface="Calibri"/>
                <a:ea typeface="Calibri"/>
              </a:rPr>
              <a:t>Comparison Operators </a:t>
            </a:r>
            <a:endParaRPr b="0" lang="en-IN" sz="1600" spc="-1" strike="noStrike">
              <a:latin typeface="Arial"/>
            </a:endParaRPr>
          </a:p>
          <a:p>
            <a:pPr lvl="2" marL="1143000" indent="-228600">
              <a:lnSpc>
                <a:spcPct val="107000"/>
              </a:lnSpc>
              <a:spcBef>
                <a:spcPts val="496"/>
              </a:spcBef>
              <a:spcAft>
                <a:spcPts val="794"/>
              </a:spcAft>
              <a:buClr>
                <a:srgbClr val="000000"/>
              </a:buClr>
              <a:buFont typeface="StarSymbol"/>
              <a:buAutoNum type="arabicPeriod"/>
            </a:pPr>
            <a:r>
              <a:rPr b="0" lang="en-IN" sz="1600" spc="-1" strike="noStrike">
                <a:solidFill>
                  <a:srgbClr val="000000"/>
                </a:solidFill>
                <a:latin typeface="Calibri"/>
                <a:ea typeface="Calibri"/>
              </a:rPr>
              <a:t>Logical Operators </a:t>
            </a:r>
            <a:endParaRPr b="0" lang="en-IN" sz="1600" spc="-1" strike="noStrike">
              <a:latin typeface="Arial"/>
            </a:endParaRPr>
          </a:p>
          <a:p>
            <a:pPr lvl="2" marL="1143000" indent="-228600">
              <a:lnSpc>
                <a:spcPct val="107000"/>
              </a:lnSpc>
              <a:spcBef>
                <a:spcPts val="496"/>
              </a:spcBef>
              <a:spcAft>
                <a:spcPts val="794"/>
              </a:spcAft>
              <a:buClr>
                <a:srgbClr val="000000"/>
              </a:buClr>
              <a:buFont typeface="StarSymbol"/>
              <a:buAutoNum type="arabicPeriod"/>
            </a:pPr>
            <a:r>
              <a:rPr b="0" lang="en-IN" sz="1600" spc="-1" strike="noStrike">
                <a:solidFill>
                  <a:srgbClr val="000000"/>
                </a:solidFill>
                <a:latin typeface="Calibri"/>
                <a:ea typeface="Calibri"/>
              </a:rPr>
              <a:t>Assignment Operators </a:t>
            </a:r>
            <a:endParaRPr b="0" lang="en-IN" sz="1600" spc="-1" strike="noStrike">
              <a:latin typeface="Arial"/>
            </a:endParaRPr>
          </a:p>
          <a:p>
            <a:pPr lvl="2" marL="1143000" indent="-228600">
              <a:lnSpc>
                <a:spcPct val="107000"/>
              </a:lnSpc>
              <a:spcBef>
                <a:spcPts val="496"/>
              </a:spcBef>
              <a:spcAft>
                <a:spcPts val="794"/>
              </a:spcAft>
              <a:buClr>
                <a:srgbClr val="000000"/>
              </a:buClr>
              <a:buFont typeface="StarSymbol"/>
              <a:buAutoNum type="arabicPeriod"/>
            </a:pPr>
            <a:r>
              <a:rPr b="0" lang="en-IN" sz="1600" spc="-1" strike="noStrike">
                <a:solidFill>
                  <a:srgbClr val="000000"/>
                </a:solidFill>
                <a:latin typeface="Calibri"/>
                <a:ea typeface="Calibri"/>
              </a:rPr>
              <a:t>Bitwise Operators </a:t>
            </a:r>
            <a:endParaRPr b="0" lang="en-IN" sz="1600" spc="-1" strike="noStrike">
              <a:latin typeface="Arial"/>
            </a:endParaRPr>
          </a:p>
          <a:p>
            <a:pPr lvl="2" marL="1143000" indent="-228600">
              <a:lnSpc>
                <a:spcPct val="107000"/>
              </a:lnSpc>
              <a:spcBef>
                <a:spcPts val="496"/>
              </a:spcBef>
              <a:spcAft>
                <a:spcPts val="794"/>
              </a:spcAft>
              <a:buClr>
                <a:srgbClr val="000000"/>
              </a:buClr>
              <a:buFont typeface="StarSymbol"/>
              <a:buAutoNum type="arabicPeriod"/>
            </a:pPr>
            <a:r>
              <a:rPr b="0" lang="en-IN" sz="1600" spc="-1" strike="noStrike">
                <a:solidFill>
                  <a:srgbClr val="000000"/>
                </a:solidFill>
                <a:latin typeface="Calibri"/>
                <a:ea typeface="Calibri"/>
              </a:rPr>
              <a:t>Membership Operators</a:t>
            </a:r>
            <a:endParaRPr b="0" lang="en-IN" sz="1600" spc="-1" strike="noStrike">
              <a:latin typeface="Arial"/>
            </a:endParaRPr>
          </a:p>
          <a:p>
            <a:pPr lvl="2" marL="1143000" indent="-228600">
              <a:lnSpc>
                <a:spcPct val="107000"/>
              </a:lnSpc>
              <a:spcBef>
                <a:spcPts val="496"/>
              </a:spcBef>
              <a:spcAft>
                <a:spcPts val="794"/>
              </a:spcAft>
              <a:buClr>
                <a:srgbClr val="000000"/>
              </a:buClr>
              <a:buFont typeface="StarSymbol"/>
              <a:buAutoNum type="arabicPeriod"/>
            </a:pPr>
            <a:r>
              <a:rPr b="0" lang="en-IN" sz="1600" spc="-1" strike="noStrike">
                <a:solidFill>
                  <a:srgbClr val="000000"/>
                </a:solidFill>
                <a:latin typeface="Calibri"/>
                <a:ea typeface="Calibri"/>
              </a:rPr>
              <a:t>Identity Operators</a:t>
            </a:r>
            <a:endParaRPr b="0" lang="en-IN" sz="1600" spc="-1" strike="noStrike">
              <a:latin typeface="Arial"/>
            </a:endParaRPr>
          </a:p>
          <a:p>
            <a:pPr lvl="2" marL="1143000" indent="-228600">
              <a:lnSpc>
                <a:spcPct val="107000"/>
              </a:lnSpc>
              <a:spcBef>
                <a:spcPts val="496"/>
              </a:spcBef>
              <a:spcAft>
                <a:spcPts val="794"/>
              </a:spcAft>
              <a:buClr>
                <a:srgbClr val="000000"/>
              </a:buClr>
              <a:buFont typeface="StarSymbol"/>
              <a:buAutoNum type="arabicPeriod"/>
            </a:pPr>
            <a:r>
              <a:rPr b="0" lang="en-IN" sz="1600" spc="-1" strike="noStrike">
                <a:solidFill>
                  <a:srgbClr val="000000"/>
                </a:solidFill>
                <a:latin typeface="Calibri"/>
                <a:ea typeface="Calibri"/>
              </a:rPr>
              <a:t>Ternary Operators </a:t>
            </a:r>
            <a:endParaRPr b="0" lang="en-IN" sz="1600" spc="-1" strike="noStrike">
              <a:latin typeface="Arial"/>
            </a:endParaRPr>
          </a:p>
          <a:p>
            <a:pPr lvl="2" marL="1143000" indent="-228600">
              <a:lnSpc>
                <a:spcPct val="107000"/>
              </a:lnSpc>
              <a:spcBef>
                <a:spcPts val="496"/>
              </a:spcBef>
              <a:spcAft>
                <a:spcPts val="794"/>
              </a:spcAft>
              <a:buClr>
                <a:srgbClr val="000000"/>
              </a:buClr>
              <a:buFont typeface="Arial"/>
              <a:buChar char="•"/>
            </a:pPr>
            <a:r>
              <a:rPr b="0" lang="en-IN" sz="1600" spc="-1" strike="noStrike">
                <a:solidFill>
                  <a:srgbClr val="000000"/>
                </a:solidFill>
                <a:latin typeface="Calibri"/>
                <a:ea typeface="Calibri"/>
              </a:rPr>
              <a:t>But here in python we only use the first 5 operators so they are given below :</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Freeform 314"/>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449" name="Freeform 315"/>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50" name="Freeform 316"/>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51"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16000" indent="-216000">
              <a:lnSpc>
                <a:spcPct val="100000"/>
              </a:lnSpc>
              <a:buClr>
                <a:srgbClr val="374151"/>
              </a:buClr>
              <a:buFont typeface="StarSymbol"/>
              <a:buAutoNum type="arabicPeriod"/>
            </a:pPr>
            <a:r>
              <a:rPr b="1" lang="en-US" sz="2200" spc="-1" strike="noStrike">
                <a:solidFill>
                  <a:srgbClr val="374151"/>
                </a:solidFill>
                <a:latin typeface="Calibri"/>
                <a:ea typeface="Calibri"/>
              </a:rPr>
              <a:t>Arithmetic Operators:</a:t>
            </a:r>
            <a:endParaRPr b="0" lang="en-IN" sz="2200" spc="-1" strike="noStrike">
              <a:latin typeface="Arial"/>
            </a:endParaRPr>
          </a:p>
          <a:p>
            <a:pPr lvl="1" marL="457200" indent="-216000">
              <a:lnSpc>
                <a:spcPct val="100000"/>
              </a:lnSpc>
              <a:buClr>
                <a:srgbClr val="374151"/>
              </a:buClr>
              <a:buFont typeface="Arial"/>
              <a:buChar char="•"/>
            </a:pPr>
            <a:r>
              <a:rPr b="0" lang="en-US" sz="2200" spc="-1" strike="noStrike">
                <a:solidFill>
                  <a:srgbClr val="374151"/>
                </a:solidFill>
                <a:latin typeface="Calibri"/>
                <a:ea typeface="Calibri"/>
              </a:rPr>
              <a:t> </a:t>
            </a:r>
            <a:r>
              <a:rPr b="0" lang="en-US" sz="2200" spc="-1" strike="noStrike">
                <a:solidFill>
                  <a:srgbClr val="374151"/>
                </a:solidFill>
                <a:latin typeface="Calibri"/>
                <a:ea typeface="Calibri"/>
              </a:rPr>
              <a:t>Arithmetic operators perform basic mathematical operations.</a:t>
            </a:r>
            <a:endParaRPr b="0" lang="en-IN" sz="2200" spc="-1" strike="noStrike">
              <a:latin typeface="Arial"/>
            </a:endParaRPr>
          </a:p>
          <a:p>
            <a:pPr lvl="1" marL="457200" indent="-216000">
              <a:lnSpc>
                <a:spcPct val="100000"/>
              </a:lnSpc>
              <a:buClr>
                <a:srgbClr val="374151"/>
              </a:buClr>
              <a:buFont typeface="Arial"/>
              <a:buChar char="•"/>
            </a:pPr>
            <a:r>
              <a:rPr b="0" lang="en-US" sz="2200" spc="-1" strike="noStrike">
                <a:solidFill>
                  <a:srgbClr val="374151"/>
                </a:solidFill>
                <a:latin typeface="Calibri"/>
                <a:ea typeface="Calibri"/>
              </a:rPr>
              <a:t> </a:t>
            </a:r>
            <a:r>
              <a:rPr b="0" lang="en-US" sz="2200" spc="-1" strike="noStrike">
                <a:solidFill>
                  <a:srgbClr val="374151"/>
                </a:solidFill>
                <a:latin typeface="Calibri"/>
                <a:ea typeface="Calibri"/>
              </a:rPr>
              <a:t>Examples:</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Addition</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Subtraction</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Multiplication</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Division</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Modulus (remainder)</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Exponentiation (e.g., </a:t>
            </a:r>
            <a:r>
              <a:rPr b="1" lang="en-US" sz="2200" spc="-1" strike="noStrike">
                <a:solidFill>
                  <a:srgbClr val="374151"/>
                </a:solidFill>
                <a:latin typeface="Calibri"/>
                <a:ea typeface="Calibri"/>
              </a:rPr>
              <a:t>x ** 2</a:t>
            </a:r>
            <a:r>
              <a:rPr b="0" lang="en-US" sz="2200" spc="-1" strike="noStrike">
                <a:solidFill>
                  <a:srgbClr val="374151"/>
                </a:solidFill>
                <a:latin typeface="Calibri"/>
                <a:ea typeface="Calibri"/>
              </a:rPr>
              <a:t> means x squared)</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Floor Division (result rounded down to the nearest integer)</a:t>
            </a:r>
            <a:endParaRPr b="0" lang="en-IN" sz="2200" spc="-1" strike="noStrike">
              <a:latin typeface="Arial"/>
            </a:endParaRPr>
          </a:p>
          <a:p>
            <a:pPr marL="914400" indent="-216000">
              <a:lnSpc>
                <a:spcPct val="100000"/>
              </a:lnSpc>
              <a:buClr>
                <a:srgbClr val="000000"/>
              </a:buClr>
              <a:buFont typeface="StarSymbol"/>
              <a:buAutoNum type="arabicPeriod"/>
              <a:tabLst>
                <a:tab algn="l" pos="0"/>
              </a:tabLst>
            </a:pPr>
            <a:r>
              <a:rPr b="0" lang="en-US" sz="2200" spc="-1" strike="noStrike">
                <a:solidFill>
                  <a:srgbClr val="374151"/>
                </a:solidFill>
                <a:latin typeface="Calibri"/>
                <a:ea typeface="Calibri"/>
              </a:rPr>
              <a:t> </a:t>
            </a:r>
            <a:endParaRPr b="0" lang="en-IN" sz="2200" spc="-1" strike="noStrike">
              <a:latin typeface="Arial"/>
            </a:endParaRPr>
          </a:p>
          <a:p>
            <a:pPr marL="914400" indent="-216000">
              <a:lnSpc>
                <a:spcPct val="100000"/>
              </a:lnSpc>
              <a:buClr>
                <a:srgbClr val="374151"/>
              </a:buClr>
              <a:buFont typeface="StarSymbol"/>
              <a:buAutoNum type="arabicPeriod" startAt="2"/>
              <a:tabLst>
                <a:tab algn="l" pos="0"/>
              </a:tabLst>
            </a:pPr>
            <a:r>
              <a:rPr b="1" lang="en-US" sz="2200" spc="-1" strike="noStrike">
                <a:solidFill>
                  <a:srgbClr val="374151"/>
                </a:solidFill>
                <a:latin typeface="Calibri"/>
                <a:ea typeface="Calibri"/>
              </a:rPr>
              <a:t>Comparison Operators:</a:t>
            </a:r>
            <a:endParaRPr b="0" lang="en-IN" sz="2200" spc="-1" strike="noStrike">
              <a:latin typeface="Arial"/>
            </a:endParaRPr>
          </a:p>
          <a:p>
            <a:pPr lvl="1" marL="457200" indent="-216000">
              <a:lnSpc>
                <a:spcPct val="100000"/>
              </a:lnSpc>
              <a:buClr>
                <a:srgbClr val="374151"/>
              </a:buClr>
              <a:buFont typeface="Arial"/>
              <a:buChar char="•"/>
              <a:tabLst>
                <a:tab algn="l" pos="0"/>
              </a:tabLst>
            </a:pPr>
            <a:r>
              <a:rPr b="0" lang="en-US" sz="2200" spc="-1" strike="noStrike">
                <a:solidFill>
                  <a:srgbClr val="374151"/>
                </a:solidFill>
                <a:latin typeface="Calibri"/>
                <a:ea typeface="Calibri"/>
              </a:rPr>
              <a:t> </a:t>
            </a:r>
            <a:r>
              <a:rPr b="0" lang="en-US" sz="2200" spc="-1" strike="noStrike">
                <a:solidFill>
                  <a:srgbClr val="374151"/>
                </a:solidFill>
                <a:latin typeface="Calibri"/>
                <a:ea typeface="Calibri"/>
              </a:rPr>
              <a:t>Comparison operators are used to compare values and return Boolean results.</a:t>
            </a:r>
            <a:endParaRPr b="0" lang="en-IN" sz="2200" spc="-1" strike="noStrike">
              <a:latin typeface="Arial"/>
            </a:endParaRPr>
          </a:p>
          <a:p>
            <a:pPr lvl="1" marL="457200" indent="-216000">
              <a:lnSpc>
                <a:spcPct val="100000"/>
              </a:lnSpc>
              <a:buClr>
                <a:srgbClr val="374151"/>
              </a:buClr>
              <a:buFont typeface="Arial"/>
              <a:buChar char="•"/>
              <a:tabLst>
                <a:tab algn="l" pos="0"/>
              </a:tabLst>
            </a:pPr>
            <a:r>
              <a:rPr b="0" lang="en-US" sz="2200" spc="-1" strike="noStrike">
                <a:solidFill>
                  <a:srgbClr val="374151"/>
                </a:solidFill>
                <a:latin typeface="Calibri"/>
                <a:ea typeface="Calibri"/>
              </a:rPr>
              <a:t> </a:t>
            </a:r>
            <a:r>
              <a:rPr b="0" lang="en-US" sz="2200" spc="-1" strike="noStrike">
                <a:solidFill>
                  <a:srgbClr val="374151"/>
                </a:solidFill>
                <a:latin typeface="Calibri"/>
                <a:ea typeface="Calibri"/>
              </a:rPr>
              <a:t>Examples:</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Equal to</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Not equal to</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&lt;</a:t>
            </a:r>
            <a:r>
              <a:rPr b="0" lang="en-US" sz="2200" spc="-1" strike="noStrike">
                <a:solidFill>
                  <a:srgbClr val="374151"/>
                </a:solidFill>
                <a:latin typeface="Calibri"/>
                <a:ea typeface="Calibri"/>
              </a:rPr>
              <a:t>: Less than</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&gt;</a:t>
            </a:r>
            <a:r>
              <a:rPr b="0" lang="en-US" sz="2200" spc="-1" strike="noStrike">
                <a:solidFill>
                  <a:srgbClr val="374151"/>
                </a:solidFill>
                <a:latin typeface="Calibri"/>
                <a:ea typeface="Calibri"/>
              </a:rPr>
              <a:t>: Greater than</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&lt;=</a:t>
            </a:r>
            <a:r>
              <a:rPr b="0" lang="en-US" sz="2200" spc="-1" strike="noStrike">
                <a:solidFill>
                  <a:srgbClr val="374151"/>
                </a:solidFill>
                <a:latin typeface="Calibri"/>
                <a:ea typeface="Calibri"/>
              </a:rPr>
              <a:t>: Less than or equal to</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&gt;=</a:t>
            </a:r>
            <a:r>
              <a:rPr b="0" lang="en-US" sz="2200" spc="-1" strike="noStrike">
                <a:solidFill>
                  <a:srgbClr val="374151"/>
                </a:solidFill>
                <a:latin typeface="Calibri"/>
                <a:ea typeface="Calibri"/>
              </a:rPr>
              <a:t>: Greater than or equal to</a:t>
            </a:r>
            <a:endParaRPr b="0" lang="en-IN" sz="2200" spc="-1" strike="noStrike">
              <a:latin typeface="Arial"/>
            </a:endParaRPr>
          </a:p>
          <a:p>
            <a:pPr marL="343080" indent="-343080">
              <a:lnSpc>
                <a:spcPct val="90000"/>
              </a:lnSpc>
              <a:spcBef>
                <a:spcPts val="1001"/>
              </a:spcBef>
              <a:buNone/>
              <a:tabLst>
                <a:tab algn="l" pos="0"/>
              </a:tabLst>
            </a:pP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Freeform 317"/>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453" name="Freeform 318"/>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54" name="Freeform 31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55"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343080" indent="-343080">
              <a:lnSpc>
                <a:spcPct val="107000"/>
              </a:lnSpc>
              <a:spcBef>
                <a:spcPts val="1001"/>
              </a:spcBef>
              <a:spcAft>
                <a:spcPts val="794"/>
              </a:spcAft>
              <a:buNone/>
              <a:tabLst>
                <a:tab algn="l" pos="0"/>
              </a:tabLst>
            </a:pPr>
            <a:endParaRPr b="0" lang="en-IN" sz="2200" spc="-1" strike="noStrike">
              <a:latin typeface="Arial"/>
            </a:endParaRPr>
          </a:p>
          <a:p>
            <a:pPr marL="457200" indent="-457200">
              <a:lnSpc>
                <a:spcPct val="100000"/>
              </a:lnSpc>
              <a:buClr>
                <a:srgbClr val="374151"/>
              </a:buClr>
              <a:buFont typeface="StarSymbol"/>
              <a:buAutoNum type="arabicPeriod" startAt="3"/>
              <a:tabLst>
                <a:tab algn="l" pos="0"/>
              </a:tabLst>
            </a:pPr>
            <a:r>
              <a:rPr b="1" lang="en-US" sz="2200" spc="-1" strike="noStrike">
                <a:solidFill>
                  <a:srgbClr val="374151"/>
                </a:solidFill>
                <a:latin typeface="Calibri"/>
                <a:ea typeface="Calibri"/>
              </a:rPr>
              <a:t>Logical Operators:</a:t>
            </a:r>
            <a:endParaRPr b="0" lang="en-IN" sz="2200" spc="-1" strike="noStrike">
              <a:latin typeface="Arial"/>
            </a:endParaRPr>
          </a:p>
          <a:p>
            <a:pPr lvl="1" marL="457200" indent="-216000">
              <a:lnSpc>
                <a:spcPct val="100000"/>
              </a:lnSpc>
              <a:buClr>
                <a:srgbClr val="374151"/>
              </a:buClr>
              <a:buFont typeface="Arial"/>
              <a:buChar char="•"/>
              <a:tabLst>
                <a:tab algn="l" pos="0"/>
              </a:tabLst>
            </a:pPr>
            <a:r>
              <a:rPr b="0" lang="en-US" sz="2200" spc="-1" strike="noStrike">
                <a:solidFill>
                  <a:srgbClr val="374151"/>
                </a:solidFill>
                <a:latin typeface="Calibri"/>
                <a:ea typeface="Calibri"/>
              </a:rPr>
              <a:t> </a:t>
            </a:r>
            <a:r>
              <a:rPr b="0" lang="en-US" sz="2200" spc="-1" strike="noStrike">
                <a:solidFill>
                  <a:srgbClr val="374151"/>
                </a:solidFill>
                <a:latin typeface="Calibri"/>
                <a:ea typeface="Calibri"/>
              </a:rPr>
              <a:t>Logical operators are used to combine or manipulate Boolean values.</a:t>
            </a:r>
            <a:endParaRPr b="0" lang="en-IN" sz="2200" spc="-1" strike="noStrike">
              <a:latin typeface="Arial"/>
            </a:endParaRPr>
          </a:p>
          <a:p>
            <a:pPr lvl="1" marL="457200" indent="-216000">
              <a:lnSpc>
                <a:spcPct val="100000"/>
              </a:lnSpc>
              <a:buClr>
                <a:srgbClr val="374151"/>
              </a:buClr>
              <a:buFont typeface="Arial"/>
              <a:buChar char="•"/>
              <a:tabLst>
                <a:tab algn="l" pos="0"/>
              </a:tabLst>
            </a:pPr>
            <a:r>
              <a:rPr b="0" lang="en-US" sz="2200" spc="-1" strike="noStrike">
                <a:solidFill>
                  <a:srgbClr val="374151"/>
                </a:solidFill>
                <a:latin typeface="Calibri"/>
                <a:ea typeface="Calibri"/>
              </a:rPr>
              <a:t> </a:t>
            </a:r>
            <a:r>
              <a:rPr b="0" lang="en-US" sz="2200" spc="-1" strike="noStrike">
                <a:solidFill>
                  <a:srgbClr val="374151"/>
                </a:solidFill>
                <a:latin typeface="Calibri"/>
                <a:ea typeface="Calibri"/>
              </a:rPr>
              <a:t>Examples:</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and</a:t>
            </a:r>
            <a:r>
              <a:rPr b="0" lang="en-US" sz="2200" spc="-1" strike="noStrike">
                <a:solidFill>
                  <a:srgbClr val="374151"/>
                </a:solidFill>
                <a:latin typeface="Calibri"/>
                <a:ea typeface="Calibri"/>
              </a:rPr>
              <a:t>: Logical AND</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or</a:t>
            </a:r>
            <a:r>
              <a:rPr b="0" lang="en-US" sz="2200" spc="-1" strike="noStrike">
                <a:solidFill>
                  <a:srgbClr val="374151"/>
                </a:solidFill>
                <a:latin typeface="Calibri"/>
                <a:ea typeface="Calibri"/>
              </a:rPr>
              <a:t>: Logical OR</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not</a:t>
            </a:r>
            <a:r>
              <a:rPr b="0" lang="en-US" sz="2200" spc="-1" strike="noStrike">
                <a:solidFill>
                  <a:srgbClr val="374151"/>
                </a:solidFill>
                <a:latin typeface="Calibri"/>
                <a:ea typeface="Calibri"/>
              </a:rPr>
              <a:t>: Logical NOT (negation)</a:t>
            </a:r>
            <a:endParaRPr b="0" lang="en-IN" sz="2200" spc="-1" strike="noStrike">
              <a:latin typeface="Arial"/>
            </a:endParaRPr>
          </a:p>
          <a:p>
            <a:pPr marL="914400" indent="-457200">
              <a:lnSpc>
                <a:spcPct val="100000"/>
              </a:lnSpc>
              <a:buClr>
                <a:srgbClr val="000000"/>
              </a:buClr>
              <a:buFont typeface="StarSymbol"/>
              <a:buAutoNum type="arabicPeriod"/>
              <a:tabLst>
                <a:tab algn="l" pos="0"/>
              </a:tabLst>
            </a:pPr>
            <a:r>
              <a:rPr b="0" lang="en-US" sz="2200" spc="-1" strike="noStrike">
                <a:solidFill>
                  <a:srgbClr val="374151"/>
                </a:solidFill>
                <a:latin typeface="Calibri"/>
                <a:ea typeface="Calibri"/>
              </a:rPr>
              <a:t> </a:t>
            </a:r>
            <a:endParaRPr b="0" lang="en-IN" sz="2200" spc="-1" strike="noStrike">
              <a:latin typeface="Arial"/>
            </a:endParaRPr>
          </a:p>
          <a:p>
            <a:pPr marL="914400" indent="-457200">
              <a:lnSpc>
                <a:spcPct val="100000"/>
              </a:lnSpc>
              <a:buClr>
                <a:srgbClr val="374151"/>
              </a:buClr>
              <a:buFont typeface="StarSymbol"/>
              <a:buAutoNum type="arabicPeriod" startAt="4"/>
              <a:tabLst>
                <a:tab algn="l" pos="0"/>
              </a:tabLst>
            </a:pPr>
            <a:r>
              <a:rPr b="1" lang="en-US" sz="2200" spc="-1" strike="noStrike">
                <a:solidFill>
                  <a:srgbClr val="374151"/>
                </a:solidFill>
                <a:latin typeface="Calibri"/>
                <a:ea typeface="Calibri"/>
              </a:rPr>
              <a:t>Assignment Operators:</a:t>
            </a:r>
            <a:endParaRPr b="0" lang="en-IN" sz="2200" spc="-1" strike="noStrike">
              <a:latin typeface="Arial"/>
            </a:endParaRPr>
          </a:p>
          <a:p>
            <a:pPr lvl="1" marL="457200" indent="-216000">
              <a:lnSpc>
                <a:spcPct val="100000"/>
              </a:lnSpc>
              <a:buClr>
                <a:srgbClr val="374151"/>
              </a:buClr>
              <a:buFont typeface="Arial"/>
              <a:buChar char="•"/>
              <a:tabLst>
                <a:tab algn="l" pos="0"/>
              </a:tabLst>
            </a:pPr>
            <a:r>
              <a:rPr b="0" lang="en-US" sz="2200" spc="-1" strike="noStrike">
                <a:solidFill>
                  <a:srgbClr val="374151"/>
                </a:solidFill>
                <a:latin typeface="Calibri"/>
                <a:ea typeface="Calibri"/>
              </a:rPr>
              <a:t> </a:t>
            </a:r>
            <a:r>
              <a:rPr b="0" lang="en-US" sz="2200" spc="-1" strike="noStrike">
                <a:solidFill>
                  <a:srgbClr val="374151"/>
                </a:solidFill>
                <a:latin typeface="Calibri"/>
                <a:ea typeface="Calibri"/>
              </a:rPr>
              <a:t>Assignment operators are used to assign values to variables and perform operations in one step.</a:t>
            </a:r>
            <a:endParaRPr b="0" lang="en-IN" sz="2200" spc="-1" strike="noStrike">
              <a:latin typeface="Arial"/>
            </a:endParaRPr>
          </a:p>
          <a:p>
            <a:pPr lvl="1" marL="457200" indent="-216000">
              <a:lnSpc>
                <a:spcPct val="100000"/>
              </a:lnSpc>
              <a:buClr>
                <a:srgbClr val="374151"/>
              </a:buClr>
              <a:buFont typeface="Arial"/>
              <a:buChar char="•"/>
              <a:tabLst>
                <a:tab algn="l" pos="0"/>
              </a:tabLst>
            </a:pPr>
            <a:r>
              <a:rPr b="0" lang="en-US" sz="2200" spc="-1" strike="noStrike">
                <a:solidFill>
                  <a:srgbClr val="374151"/>
                </a:solidFill>
                <a:latin typeface="Calibri"/>
                <a:ea typeface="Calibri"/>
              </a:rPr>
              <a:t> </a:t>
            </a:r>
            <a:r>
              <a:rPr b="0" lang="en-US" sz="2200" spc="-1" strike="noStrike">
                <a:solidFill>
                  <a:srgbClr val="374151"/>
                </a:solidFill>
                <a:latin typeface="Calibri"/>
                <a:ea typeface="Calibri"/>
              </a:rPr>
              <a:t>Examples:</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Assignment</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Addition and assignment (e.g., </a:t>
            </a:r>
            <a:r>
              <a:rPr b="1" lang="en-US" sz="2200" spc="-1" strike="noStrike">
                <a:solidFill>
                  <a:srgbClr val="374151"/>
                </a:solidFill>
                <a:latin typeface="Calibri"/>
                <a:ea typeface="Calibri"/>
              </a:rPr>
              <a:t>x += 5</a:t>
            </a:r>
            <a:r>
              <a:rPr b="0" lang="en-US" sz="2200" spc="-1" strike="noStrike">
                <a:solidFill>
                  <a:srgbClr val="374151"/>
                </a:solidFill>
                <a:latin typeface="Calibri"/>
                <a:ea typeface="Calibri"/>
              </a:rPr>
              <a:t> means </a:t>
            </a:r>
            <a:r>
              <a:rPr b="1" lang="en-US" sz="2200" spc="-1" strike="noStrike">
                <a:solidFill>
                  <a:srgbClr val="374151"/>
                </a:solidFill>
                <a:latin typeface="Calibri"/>
                <a:ea typeface="Calibri"/>
              </a:rPr>
              <a:t>x = x + 5</a:t>
            </a:r>
            <a:r>
              <a:rPr b="0" lang="en-US" sz="2200" spc="-1" strike="noStrike">
                <a:solidFill>
                  <a:srgbClr val="374151"/>
                </a:solidFill>
                <a:latin typeface="Calibri"/>
                <a:ea typeface="Calibri"/>
              </a:rPr>
              <a:t>)</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Subtraction and assignment</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Multiplication and assignment</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Division and assignment</a:t>
            </a:r>
            <a:endParaRPr b="0" lang="en-IN" sz="2200" spc="-1" strike="noStrike">
              <a:latin typeface="Arial"/>
            </a:endParaRPr>
          </a:p>
          <a:p>
            <a:pPr lvl="2" marL="914400" indent="-216000">
              <a:lnSpc>
                <a:spcPct val="100000"/>
              </a:lnSpc>
              <a:buClr>
                <a:srgbClr val="374151"/>
              </a:buClr>
              <a:buFont typeface="Arial"/>
              <a:buChar char="•"/>
              <a:tabLst>
                <a:tab algn="l" pos="0"/>
              </a:tabLst>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Modulus and assignment</a:t>
            </a:r>
            <a:endParaRPr b="0" lang="en-IN" sz="2200" spc="-1" strike="noStrike">
              <a:latin typeface="Arial"/>
            </a:endParaRPr>
          </a:p>
          <a:p>
            <a:pPr marL="343080" indent="-343080">
              <a:lnSpc>
                <a:spcPct val="90000"/>
              </a:lnSpc>
              <a:spcBef>
                <a:spcPts val="1001"/>
              </a:spcBef>
              <a:buNone/>
              <a:tabLst>
                <a:tab algn="l" pos="0"/>
              </a:tabLst>
            </a:pP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Freeform 320"/>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457" name="Freeform 321"/>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58" name="Freeform 322"/>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59"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16000" indent="-216000">
              <a:lnSpc>
                <a:spcPct val="100000"/>
              </a:lnSpc>
              <a:buClr>
                <a:srgbClr val="374151"/>
              </a:buClr>
              <a:buFont typeface="StarSymbol"/>
              <a:buAutoNum type="arabicPeriod" startAt="5"/>
            </a:pPr>
            <a:r>
              <a:rPr b="1" lang="en-US" sz="2200" spc="-1" strike="noStrike">
                <a:solidFill>
                  <a:srgbClr val="374151"/>
                </a:solidFill>
                <a:latin typeface="Calibri"/>
                <a:ea typeface="Calibri"/>
              </a:rPr>
              <a:t>Bitwise Operators:</a:t>
            </a:r>
            <a:endParaRPr b="0" lang="en-IN" sz="2200" spc="-1" strike="noStrike">
              <a:latin typeface="Arial"/>
            </a:endParaRPr>
          </a:p>
          <a:p>
            <a:pPr lvl="1" marL="457200" indent="-216000">
              <a:lnSpc>
                <a:spcPct val="100000"/>
              </a:lnSpc>
              <a:buClr>
                <a:srgbClr val="374151"/>
              </a:buClr>
              <a:buFont typeface="Arial"/>
              <a:buChar char="•"/>
            </a:pPr>
            <a:r>
              <a:rPr b="0" lang="en-US" sz="2200" spc="-1" strike="noStrike">
                <a:solidFill>
                  <a:srgbClr val="374151"/>
                </a:solidFill>
                <a:latin typeface="Calibri"/>
                <a:ea typeface="Calibri"/>
              </a:rPr>
              <a:t> </a:t>
            </a:r>
            <a:r>
              <a:rPr b="0" lang="en-US" sz="2200" spc="-1" strike="noStrike">
                <a:solidFill>
                  <a:srgbClr val="374151"/>
                </a:solidFill>
                <a:latin typeface="Calibri"/>
                <a:ea typeface="Calibri"/>
              </a:rPr>
              <a:t>Bitwise operators perform operations at the bit level on integers.</a:t>
            </a:r>
            <a:endParaRPr b="0" lang="en-IN" sz="2200" spc="-1" strike="noStrike">
              <a:latin typeface="Arial"/>
            </a:endParaRPr>
          </a:p>
          <a:p>
            <a:pPr lvl="1" marL="457200" indent="-216000">
              <a:lnSpc>
                <a:spcPct val="100000"/>
              </a:lnSpc>
              <a:buClr>
                <a:srgbClr val="374151"/>
              </a:buClr>
              <a:buFont typeface="Arial"/>
              <a:buChar char="•"/>
            </a:pPr>
            <a:r>
              <a:rPr b="0" lang="en-US" sz="2200" spc="-1" strike="noStrike">
                <a:solidFill>
                  <a:srgbClr val="374151"/>
                </a:solidFill>
                <a:latin typeface="Calibri"/>
                <a:ea typeface="Calibri"/>
              </a:rPr>
              <a:t> </a:t>
            </a:r>
            <a:r>
              <a:rPr b="0" lang="en-US" sz="2200" spc="-1" strike="noStrike">
                <a:solidFill>
                  <a:srgbClr val="374151"/>
                </a:solidFill>
                <a:latin typeface="Calibri"/>
                <a:ea typeface="Calibri"/>
              </a:rPr>
              <a:t>Examples:</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&amp;</a:t>
            </a:r>
            <a:r>
              <a:rPr b="0" lang="en-US" sz="2200" spc="-1" strike="noStrike">
                <a:solidFill>
                  <a:srgbClr val="374151"/>
                </a:solidFill>
                <a:latin typeface="Calibri"/>
                <a:ea typeface="Calibri"/>
              </a:rPr>
              <a:t>: Bitwise AND</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Bitwise OR</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Bitwise XOR</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a:t>
            </a:r>
            <a:r>
              <a:rPr b="0" lang="en-US" sz="2200" spc="-1" strike="noStrike">
                <a:solidFill>
                  <a:srgbClr val="374151"/>
                </a:solidFill>
                <a:latin typeface="Calibri"/>
                <a:ea typeface="Calibri"/>
              </a:rPr>
              <a:t>: Bitwise NOT</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&lt;&lt;</a:t>
            </a:r>
            <a:r>
              <a:rPr b="0" lang="en-US" sz="2200" spc="-1" strike="noStrike">
                <a:solidFill>
                  <a:srgbClr val="374151"/>
                </a:solidFill>
                <a:latin typeface="Calibri"/>
                <a:ea typeface="Calibri"/>
              </a:rPr>
              <a:t>: Left shift (shifts bits left)</a:t>
            </a:r>
            <a:endParaRPr b="0" lang="en-IN" sz="2200" spc="-1" strike="noStrike">
              <a:latin typeface="Arial"/>
            </a:endParaRPr>
          </a:p>
          <a:p>
            <a:pPr lvl="2" marL="914400" indent="-216000">
              <a:lnSpc>
                <a:spcPct val="100000"/>
              </a:lnSpc>
              <a:buClr>
                <a:srgbClr val="374151"/>
              </a:buClr>
              <a:buFont typeface="Arial"/>
              <a:buChar char="•"/>
            </a:pPr>
            <a:r>
              <a:rPr b="1" lang="en-US" sz="2200" spc="-1" strike="noStrike">
                <a:solidFill>
                  <a:srgbClr val="374151"/>
                </a:solidFill>
                <a:latin typeface="Calibri"/>
                <a:ea typeface="Calibri"/>
              </a:rPr>
              <a:t> </a:t>
            </a:r>
            <a:r>
              <a:rPr b="1" lang="en-US" sz="2200" spc="-1" strike="noStrike">
                <a:solidFill>
                  <a:srgbClr val="374151"/>
                </a:solidFill>
                <a:latin typeface="Calibri"/>
                <a:ea typeface="Calibri"/>
              </a:rPr>
              <a:t>&gt;&gt;</a:t>
            </a:r>
            <a:r>
              <a:rPr b="0" lang="en-US" sz="2200" spc="-1" strike="noStrike">
                <a:solidFill>
                  <a:srgbClr val="374151"/>
                </a:solidFill>
                <a:latin typeface="Calibri"/>
                <a:ea typeface="Calibri"/>
              </a:rPr>
              <a:t>: Right shift (shifts bits right)</a:t>
            </a:r>
            <a:endParaRPr b="0" lang="en-IN" sz="2200" spc="-1" strike="noStrike">
              <a:latin typeface="Arial"/>
            </a:endParaRPr>
          </a:p>
          <a:p>
            <a:pPr marL="343080" indent="-343080">
              <a:lnSpc>
                <a:spcPct val="90000"/>
              </a:lnSpc>
              <a:spcBef>
                <a:spcPts val="1001"/>
              </a:spcBef>
              <a:buNone/>
              <a:tabLst>
                <a:tab algn="l" pos="0"/>
              </a:tabLst>
            </a:pP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Freeform 344"/>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461" name="Freeform 345"/>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62" name="Freeform 346"/>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63"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buClr>
                <a:srgbClr val="374151"/>
              </a:buClr>
              <a:buFont typeface="Arial"/>
              <a:buChar char="•"/>
            </a:pPr>
            <a:r>
              <a:rPr b="0" lang="en-US" sz="1600" spc="-1" strike="noStrike">
                <a:solidFill>
                  <a:srgbClr val="374151"/>
                </a:solidFill>
                <a:latin typeface="Calibri"/>
                <a:ea typeface="Calibri"/>
              </a:rPr>
              <a:t>logical operators are used to perform logical operations on Boolean values (True or False).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These operators allow you to combine or manipulate Boolean values to make decisions or evaluate conditions in your code.</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Python provides three primary logical operators: </a:t>
            </a:r>
            <a:r>
              <a:rPr b="1" lang="en-US" sz="1600" spc="-1" strike="noStrike">
                <a:solidFill>
                  <a:srgbClr val="000000"/>
                </a:solidFill>
                <a:latin typeface="Calibri"/>
                <a:ea typeface="Calibri"/>
              </a:rPr>
              <a:t>and</a:t>
            </a:r>
            <a:r>
              <a:rPr b="0" lang="en-US" sz="1600" spc="-1" strike="noStrike">
                <a:solidFill>
                  <a:srgbClr val="374151"/>
                </a:solidFill>
                <a:latin typeface="Calibri"/>
                <a:ea typeface="Calibri"/>
              </a:rPr>
              <a:t>, </a:t>
            </a:r>
            <a:r>
              <a:rPr b="1" lang="en-US" sz="1600" spc="-1" strike="noStrike">
                <a:solidFill>
                  <a:srgbClr val="000000"/>
                </a:solidFill>
                <a:latin typeface="Calibri"/>
                <a:ea typeface="Calibri"/>
              </a:rPr>
              <a:t>or</a:t>
            </a:r>
            <a:r>
              <a:rPr b="0" lang="en-US" sz="1600" spc="-1" strike="noStrike">
                <a:solidFill>
                  <a:srgbClr val="374151"/>
                </a:solidFill>
                <a:latin typeface="Calibri"/>
                <a:ea typeface="Calibri"/>
              </a:rPr>
              <a:t>, and </a:t>
            </a:r>
            <a:r>
              <a:rPr b="1" lang="en-US" sz="1600" spc="-1" strike="noStrike">
                <a:solidFill>
                  <a:srgbClr val="000000"/>
                </a:solidFill>
                <a:latin typeface="Calibri"/>
                <a:ea typeface="Calibri"/>
              </a:rPr>
              <a:t>not</a:t>
            </a:r>
            <a:r>
              <a:rPr b="0" lang="en-US" sz="1600" spc="-1" strike="noStrike">
                <a:solidFill>
                  <a:srgbClr val="374151"/>
                </a:solidFill>
                <a:latin typeface="Calibri"/>
                <a:ea typeface="Calibri"/>
              </a:rPr>
              <a:t>.</a:t>
            </a:r>
            <a:r>
              <a:rPr b="0" lang="en-US" sz="1600" spc="-1" strike="noStrike">
                <a:solidFill>
                  <a:srgbClr val="000000"/>
                </a:solidFill>
                <a:latin typeface="Calibri"/>
                <a:ea typeface="Calibri"/>
              </a:rPr>
              <a:t>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Calibri"/>
                <a:ea typeface="Calibri"/>
              </a:rPr>
              <a:t>And operator :</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1" lang="en-US" sz="1600" spc="-1" strike="noStrike">
                <a:solidFill>
                  <a:srgbClr val="374151"/>
                </a:solidFill>
                <a:latin typeface="Calibri"/>
                <a:ea typeface="Calibri"/>
              </a:rPr>
              <a:t>and</a:t>
            </a:r>
            <a:r>
              <a:rPr b="0" lang="en-US" sz="1600" spc="-1" strike="noStrike">
                <a:solidFill>
                  <a:srgbClr val="374151"/>
                </a:solidFill>
                <a:latin typeface="Calibri"/>
                <a:ea typeface="Calibri"/>
              </a:rPr>
              <a:t> operator returns </a:t>
            </a:r>
            <a:r>
              <a:rPr b="1" lang="en-US" sz="1600" spc="-1" strike="noStrike">
                <a:solidFill>
                  <a:srgbClr val="374151"/>
                </a:solidFill>
                <a:latin typeface="Calibri"/>
                <a:ea typeface="Calibri"/>
              </a:rPr>
              <a:t>True</a:t>
            </a:r>
            <a:r>
              <a:rPr b="0" lang="en-US" sz="1600" spc="-1" strike="noStrike">
                <a:solidFill>
                  <a:srgbClr val="374151"/>
                </a:solidFill>
                <a:latin typeface="Calibri"/>
                <a:ea typeface="Calibri"/>
              </a:rPr>
              <a:t> if both of its operands are </a:t>
            </a:r>
            <a:r>
              <a:rPr b="1" lang="en-US" sz="1600" spc="-1" strike="noStrike">
                <a:solidFill>
                  <a:srgbClr val="374151"/>
                </a:solidFill>
                <a:latin typeface="Calibri"/>
                <a:ea typeface="Calibri"/>
              </a:rPr>
              <a:t>True</a:t>
            </a:r>
            <a:r>
              <a:rPr b="0" lang="en-US" sz="1600" spc="-1" strike="noStrike">
                <a:solidFill>
                  <a:srgbClr val="374151"/>
                </a:solidFill>
                <a:latin typeface="Calibri"/>
                <a:ea typeface="Calibri"/>
              </a:rPr>
              <a:t>. Otherwise, it returns </a:t>
            </a:r>
            <a:r>
              <a:rPr b="1" lang="en-US" sz="1600" spc="-1" strike="noStrike">
                <a:solidFill>
                  <a:srgbClr val="374151"/>
                </a:solidFill>
                <a:latin typeface="Calibri"/>
                <a:ea typeface="Calibri"/>
              </a:rPr>
              <a:t>False</a:t>
            </a:r>
            <a:r>
              <a:rPr b="0" lang="en-US" sz="1600" spc="-1" strike="noStrike">
                <a:solidFill>
                  <a:srgbClr val="374151"/>
                </a:solidFill>
                <a:latin typeface="Calibri"/>
                <a:ea typeface="Calibri"/>
              </a:rPr>
              <a:t>.</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Calibri"/>
                <a:ea typeface="Calibri"/>
              </a:rPr>
              <a:t>It represents logical conjunction, meaning that it's true only when both conditions are true.</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Calibri"/>
                <a:ea typeface="Calibri"/>
              </a:rPr>
              <a:t>Or operator :</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1" lang="en-US" sz="1600" spc="-1" strike="noStrike">
                <a:solidFill>
                  <a:srgbClr val="374151"/>
                </a:solidFill>
                <a:latin typeface="Calibri"/>
                <a:ea typeface="Calibri"/>
              </a:rPr>
              <a:t>or</a:t>
            </a:r>
            <a:r>
              <a:rPr b="0" lang="en-US" sz="1600" spc="-1" strike="noStrike">
                <a:solidFill>
                  <a:srgbClr val="374151"/>
                </a:solidFill>
                <a:latin typeface="Calibri"/>
                <a:ea typeface="Calibri"/>
              </a:rPr>
              <a:t> operator returns </a:t>
            </a:r>
            <a:r>
              <a:rPr b="1" lang="en-US" sz="1600" spc="-1" strike="noStrike">
                <a:solidFill>
                  <a:srgbClr val="374151"/>
                </a:solidFill>
                <a:latin typeface="Calibri"/>
                <a:ea typeface="Calibri"/>
              </a:rPr>
              <a:t>True</a:t>
            </a:r>
            <a:r>
              <a:rPr b="0" lang="en-US" sz="1600" spc="-1" strike="noStrike">
                <a:solidFill>
                  <a:srgbClr val="374151"/>
                </a:solidFill>
                <a:latin typeface="Calibri"/>
                <a:ea typeface="Calibri"/>
              </a:rPr>
              <a:t> if at least one of its operands is </a:t>
            </a:r>
            <a:r>
              <a:rPr b="1" lang="en-US" sz="1600" spc="-1" strike="noStrike">
                <a:solidFill>
                  <a:srgbClr val="374151"/>
                </a:solidFill>
                <a:latin typeface="Calibri"/>
                <a:ea typeface="Calibri"/>
              </a:rPr>
              <a:t>True</a:t>
            </a:r>
            <a:r>
              <a:rPr b="0" lang="en-US" sz="1600" spc="-1" strike="noStrike">
                <a:solidFill>
                  <a:srgbClr val="374151"/>
                </a:solidFill>
                <a:latin typeface="Calibri"/>
                <a:ea typeface="Calibri"/>
              </a:rPr>
              <a:t>. It returns </a:t>
            </a:r>
            <a:r>
              <a:rPr b="1" lang="en-US" sz="1600" spc="-1" strike="noStrike">
                <a:solidFill>
                  <a:srgbClr val="374151"/>
                </a:solidFill>
                <a:latin typeface="Calibri"/>
                <a:ea typeface="Calibri"/>
              </a:rPr>
              <a:t>False</a:t>
            </a:r>
            <a:r>
              <a:rPr b="0" lang="en-US" sz="1600" spc="-1" strike="noStrike">
                <a:solidFill>
                  <a:srgbClr val="374151"/>
                </a:solidFill>
                <a:latin typeface="Calibri"/>
                <a:ea typeface="Calibri"/>
              </a:rPr>
              <a:t> only if both operands are </a:t>
            </a:r>
            <a:r>
              <a:rPr b="1" lang="en-US" sz="1600" spc="-1" strike="noStrike">
                <a:solidFill>
                  <a:srgbClr val="374151"/>
                </a:solidFill>
                <a:latin typeface="Calibri"/>
                <a:ea typeface="Calibri"/>
              </a:rPr>
              <a:t>False</a:t>
            </a:r>
            <a:r>
              <a:rPr b="0" lang="en-US" sz="1600" spc="-1" strike="noStrike">
                <a:solidFill>
                  <a:srgbClr val="374151"/>
                </a:solidFill>
                <a:latin typeface="Calibri"/>
                <a:ea typeface="Calibri"/>
              </a:rPr>
              <a:t>.</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Calibri"/>
                <a:ea typeface="Calibri"/>
              </a:rPr>
              <a:t>It represents logical disjunction, meaning that it's true if either condition is true.</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Calibri"/>
                <a:ea typeface="Calibri"/>
              </a:rPr>
              <a:t>Not operator :</a:t>
            </a:r>
            <a:endParaRPr b="0" lang="en-IN" sz="1600" spc="-1" strike="noStrike">
              <a:latin typeface="Arial"/>
            </a:endParaRPr>
          </a:p>
          <a:p>
            <a:pPr marL="228600" indent="-228600">
              <a:lnSpc>
                <a:spcPct val="90000"/>
              </a:lnSpc>
              <a:spcBef>
                <a:spcPts val="1001"/>
              </a:spcBef>
              <a:buClr>
                <a:srgbClr val="374151"/>
              </a:buClr>
              <a:buFont typeface="Arial"/>
              <a:buAutoNum type="arabicPeriod" startAt="5"/>
              <a:tabLst>
                <a:tab algn="l" pos="0"/>
              </a:tabLst>
            </a:pPr>
            <a:r>
              <a:rPr b="1" lang="en-US" sz="1600" spc="-1" strike="noStrike">
                <a:solidFill>
                  <a:srgbClr val="000000"/>
                </a:solidFill>
                <a:latin typeface="Calibri"/>
                <a:ea typeface="Calibri"/>
              </a:rPr>
              <a:t>not</a:t>
            </a:r>
            <a:r>
              <a:rPr b="0" lang="en-US" sz="1600" spc="-1" strike="noStrike">
                <a:solidFill>
                  <a:srgbClr val="374151"/>
                </a:solidFill>
                <a:latin typeface="Calibri"/>
                <a:ea typeface="Calibri"/>
              </a:rPr>
              <a:t> operator is a unary operator that returns the opposite Boolean value of its operand.</a:t>
            </a:r>
            <a:endParaRPr b="0" lang="en-IN" sz="1600" spc="-1" strike="noStrike">
              <a:latin typeface="Arial"/>
            </a:endParaRPr>
          </a:p>
          <a:p>
            <a:pPr marL="228600" indent="-228600">
              <a:lnSpc>
                <a:spcPct val="90000"/>
              </a:lnSpc>
              <a:spcBef>
                <a:spcPts val="1001"/>
              </a:spcBef>
              <a:buClr>
                <a:srgbClr val="374151"/>
              </a:buClr>
              <a:buFont typeface="Arial"/>
              <a:buAutoNum type="arabicPeriod" startAt="5"/>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If the operand is </a:t>
            </a:r>
            <a:r>
              <a:rPr b="1" lang="en-US" sz="1600" spc="-1" strike="noStrike">
                <a:solidFill>
                  <a:srgbClr val="000000"/>
                </a:solidFill>
                <a:latin typeface="Calibri"/>
                <a:ea typeface="Calibri"/>
              </a:rPr>
              <a:t>True</a:t>
            </a:r>
            <a:r>
              <a:rPr b="0" lang="en-US" sz="1600" spc="-1" strike="noStrike">
                <a:solidFill>
                  <a:srgbClr val="374151"/>
                </a:solidFill>
                <a:latin typeface="Calibri"/>
                <a:ea typeface="Calibri"/>
              </a:rPr>
              <a:t>, </a:t>
            </a:r>
            <a:r>
              <a:rPr b="1" lang="en-US" sz="1600" spc="-1" strike="noStrike">
                <a:solidFill>
                  <a:srgbClr val="000000"/>
                </a:solidFill>
                <a:latin typeface="Calibri"/>
                <a:ea typeface="Calibri"/>
              </a:rPr>
              <a:t>not</a:t>
            </a:r>
            <a:r>
              <a:rPr b="0" lang="en-US" sz="1600" spc="-1" strike="noStrike">
                <a:solidFill>
                  <a:srgbClr val="374151"/>
                </a:solidFill>
                <a:latin typeface="Calibri"/>
                <a:ea typeface="Calibri"/>
              </a:rPr>
              <a:t> returns </a:t>
            </a:r>
            <a:r>
              <a:rPr b="1" lang="en-US" sz="1600" spc="-1" strike="noStrike">
                <a:solidFill>
                  <a:srgbClr val="000000"/>
                </a:solidFill>
                <a:latin typeface="Calibri"/>
                <a:ea typeface="Calibri"/>
              </a:rPr>
              <a:t>False</a:t>
            </a:r>
            <a:r>
              <a:rPr b="0" lang="en-US" sz="1600" spc="-1" strike="noStrike">
                <a:solidFill>
                  <a:srgbClr val="374151"/>
                </a:solidFill>
                <a:latin typeface="Calibri"/>
                <a:ea typeface="Calibri"/>
              </a:rPr>
              <a:t>, and if the operand is </a:t>
            </a:r>
            <a:r>
              <a:rPr b="1" lang="en-US" sz="1600" spc="-1" strike="noStrike">
                <a:solidFill>
                  <a:srgbClr val="000000"/>
                </a:solidFill>
                <a:latin typeface="Calibri"/>
                <a:ea typeface="Calibri"/>
              </a:rPr>
              <a:t>False</a:t>
            </a:r>
            <a:r>
              <a:rPr b="0" lang="en-US" sz="1600" spc="-1" strike="noStrike">
                <a:solidFill>
                  <a:srgbClr val="374151"/>
                </a:solidFill>
                <a:latin typeface="Calibri"/>
                <a:ea typeface="Calibri"/>
              </a:rPr>
              <a:t>, </a:t>
            </a:r>
            <a:r>
              <a:rPr b="1" lang="en-US" sz="1600" spc="-1" strike="noStrike">
                <a:solidFill>
                  <a:srgbClr val="000000"/>
                </a:solidFill>
                <a:latin typeface="Calibri"/>
                <a:ea typeface="Calibri"/>
              </a:rPr>
              <a:t>not</a:t>
            </a:r>
            <a:r>
              <a:rPr b="0" lang="en-US" sz="1600" spc="-1" strike="noStrike">
                <a:solidFill>
                  <a:srgbClr val="374151"/>
                </a:solidFill>
                <a:latin typeface="Calibri"/>
                <a:ea typeface="Calibri"/>
              </a:rPr>
              <a:t> returns </a:t>
            </a:r>
            <a:r>
              <a:rPr b="1" lang="en-US" sz="1600" spc="-1" strike="noStrike">
                <a:solidFill>
                  <a:srgbClr val="000000"/>
                </a:solidFill>
                <a:latin typeface="Calibri"/>
                <a:ea typeface="Calibri"/>
              </a:rPr>
              <a:t>True</a:t>
            </a:r>
            <a:r>
              <a:rPr b="0" lang="en-US" sz="1600" spc="-1" strike="noStrike">
                <a:solidFill>
                  <a:srgbClr val="374151"/>
                </a:solidFill>
                <a:latin typeface="Calibri"/>
                <a:ea typeface="Calibri"/>
              </a:rPr>
              <a:t>.</a:t>
            </a:r>
            <a:r>
              <a:rPr b="0" lang="en-US" sz="1600" spc="-1" strike="noStrike">
                <a:solidFill>
                  <a:srgbClr val="000000"/>
                </a:solidFill>
                <a:latin typeface="Calibri"/>
                <a:ea typeface="Calibri"/>
              </a:rPr>
              <a:t> </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p:txBody>
      </p:sp>
      <p:sp>
        <p:nvSpPr>
          <p:cNvPr id="464" name="Rectangle1"/>
          <p:cNvSpPr/>
          <p:nvPr/>
        </p:nvSpPr>
        <p:spPr>
          <a:xfrm>
            <a:off x="1800360" y="720000"/>
            <a:ext cx="2787840" cy="4284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1" lang="en-IN" sz="2400" spc="-1" strike="noStrike">
                <a:solidFill>
                  <a:srgbClr val="000000"/>
                </a:solidFill>
                <a:latin typeface="Arial"/>
                <a:ea typeface="DejaVu Sans"/>
              </a:rPr>
              <a:t>Logical Operators</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Freeform 353"/>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466" name="Freeform 354"/>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67" name="Freeform 355"/>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68"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4d5156"/>
              </a:buClr>
              <a:buFont typeface="Arial"/>
              <a:buChar char="•"/>
            </a:pPr>
            <a:r>
              <a:rPr b="0" lang="en-US" sz="1600" spc="-1" strike="noStrike">
                <a:solidFill>
                  <a:srgbClr val="4d5156"/>
                </a:solidFill>
                <a:latin typeface="Calibri"/>
                <a:ea typeface="Calibri"/>
              </a:rPr>
              <a:t>bitwise operators are </a:t>
            </a:r>
            <a:r>
              <a:rPr b="0" lang="en-US" sz="1600" spc="-1" strike="noStrike">
                <a:solidFill>
                  <a:srgbClr val="040c28"/>
                </a:solidFill>
                <a:latin typeface="Calibri"/>
                <a:ea typeface="Calibri"/>
              </a:rPr>
              <a:t>used to perform bitwise calculations on integers</a:t>
            </a:r>
            <a:r>
              <a:rPr b="0" lang="en-US" sz="1600" spc="-1" strike="noStrike">
                <a:solidFill>
                  <a:srgbClr val="4d5156"/>
                </a:solidFill>
                <a:latin typeface="Calibri"/>
                <a:ea typeface="Calibri"/>
              </a:rPr>
              <a:t>. </a:t>
            </a:r>
            <a:endParaRPr b="0" lang="en-IN" sz="1600" spc="-1" strike="noStrike">
              <a:latin typeface="Arial"/>
            </a:endParaRPr>
          </a:p>
          <a:p>
            <a:pPr marL="228600" indent="-228600">
              <a:lnSpc>
                <a:spcPct val="90000"/>
              </a:lnSpc>
              <a:spcBef>
                <a:spcPts val="1001"/>
              </a:spcBef>
              <a:buClr>
                <a:srgbClr val="4d5156"/>
              </a:buClr>
              <a:buFont typeface="Arial"/>
              <a:buChar char="•"/>
            </a:pPr>
            <a:r>
              <a:rPr b="0" lang="en-US" sz="1600" spc="-1" strike="noStrike">
                <a:solidFill>
                  <a:srgbClr val="4d5156"/>
                </a:solidFill>
                <a:latin typeface="Calibri"/>
                <a:ea typeface="Calibri"/>
              </a:rPr>
              <a:t>The integers are converted into binary format and then operations are performed bit by bit, hence the name bitwise operators.</a:t>
            </a:r>
            <a:endParaRPr b="0" lang="en-IN" sz="1600" spc="-1" strike="noStrike">
              <a:latin typeface="Arial"/>
            </a:endParaRPr>
          </a:p>
          <a:p>
            <a:pPr marL="228600" indent="-228600">
              <a:lnSpc>
                <a:spcPct val="90000"/>
              </a:lnSpc>
              <a:spcBef>
                <a:spcPts val="1001"/>
              </a:spcBef>
              <a:buClr>
                <a:srgbClr val="4d5156"/>
              </a:buClr>
              <a:buFont typeface="Arial"/>
              <a:buChar char="•"/>
            </a:pPr>
            <a:r>
              <a:rPr b="0" lang="en-US" sz="1600" spc="-1" strike="noStrike">
                <a:solidFill>
                  <a:srgbClr val="4d5156"/>
                </a:solidFill>
                <a:latin typeface="Calibri"/>
                <a:ea typeface="Calibri"/>
              </a:rPr>
              <a:t> </a:t>
            </a:r>
            <a:r>
              <a:rPr b="0" lang="en-US" sz="1600" spc="-1" strike="noStrike">
                <a:solidFill>
                  <a:srgbClr val="4d5156"/>
                </a:solidFill>
                <a:latin typeface="Calibri"/>
                <a:ea typeface="Calibri"/>
              </a:rPr>
              <a:t>Python bitwise operators work on integers only and the final output is returned in the decimal format</a:t>
            </a:r>
            <a:endParaRPr b="0" lang="en-IN" sz="1600" spc="-1" strike="noStrike">
              <a:latin typeface="Arial"/>
            </a:endParaRPr>
          </a:p>
          <a:p>
            <a:pPr marL="228600" indent="-228600">
              <a:lnSpc>
                <a:spcPct val="90000"/>
              </a:lnSpc>
              <a:spcBef>
                <a:spcPts val="1001"/>
              </a:spcBef>
              <a:buClr>
                <a:srgbClr val="374151"/>
              </a:buClr>
              <a:buFont typeface="Arial"/>
              <a:buChar char="•"/>
            </a:pPr>
            <a:r>
              <a:rPr b="0" lang="en-US" sz="1600" spc="-1" strike="noStrike">
                <a:solidFill>
                  <a:srgbClr val="374151"/>
                </a:solidFill>
                <a:latin typeface="Calibri"/>
                <a:ea typeface="Calibri"/>
              </a:rPr>
              <a:t>These operators work at the binary level, allowing you to perform operations like shifting bits left or right, setting specific bits, clearing bits, and performing logical operations at the bit level.</a:t>
            </a:r>
            <a:endParaRPr b="0" lang="en-IN" sz="1600" spc="-1" strike="noStrike">
              <a:latin typeface="Arial"/>
            </a:endParaRPr>
          </a:p>
          <a:p>
            <a:pPr marL="228600" indent="-228600">
              <a:lnSpc>
                <a:spcPct val="90000"/>
              </a:lnSpc>
              <a:spcBef>
                <a:spcPts val="1001"/>
              </a:spcBef>
              <a:buClr>
                <a:srgbClr val="374151"/>
              </a:buClr>
              <a:buFont typeface="Arial"/>
              <a:buChar char="•"/>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Python provides several bitwise operators:</a:t>
            </a:r>
            <a:endParaRPr b="0" lang="en-IN" sz="1600" spc="-1" strike="noStrike">
              <a:latin typeface="Arial"/>
            </a:endParaRPr>
          </a:p>
          <a:p>
            <a:pPr marL="228600" indent="-228600">
              <a:lnSpc>
                <a:spcPct val="90000"/>
              </a:lnSpc>
              <a:spcBef>
                <a:spcPts val="1001"/>
              </a:spcBef>
              <a:buClr>
                <a:srgbClr val="374151"/>
              </a:buClr>
              <a:buFont typeface="Arial"/>
              <a:buAutoNum type="arabicPeriod" startAt="5"/>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Bitwise AND (‘&amp;’)</a:t>
            </a:r>
            <a:endParaRPr b="0" lang="en-IN" sz="1600" spc="-1" strike="noStrike">
              <a:latin typeface="Arial"/>
            </a:endParaRPr>
          </a:p>
          <a:p>
            <a:pPr marL="228600" indent="-228600">
              <a:lnSpc>
                <a:spcPct val="90000"/>
              </a:lnSpc>
              <a:spcBef>
                <a:spcPts val="1001"/>
              </a:spcBef>
              <a:buClr>
                <a:srgbClr val="374151"/>
              </a:buClr>
              <a:buFont typeface="Arial"/>
              <a:buAutoNum type="arabicPeriod" startAt="5"/>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Bitwise Or (‘|’)</a:t>
            </a:r>
            <a:endParaRPr b="0" lang="en-IN" sz="1600" spc="-1" strike="noStrike">
              <a:latin typeface="Arial"/>
            </a:endParaRPr>
          </a:p>
          <a:p>
            <a:pPr marL="228600" indent="-228600">
              <a:lnSpc>
                <a:spcPct val="90000"/>
              </a:lnSpc>
              <a:spcBef>
                <a:spcPts val="1001"/>
              </a:spcBef>
              <a:buClr>
                <a:srgbClr val="374151"/>
              </a:buClr>
              <a:buFont typeface="Arial"/>
              <a:buAutoNum type="arabicPeriod" startAt="5"/>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Bitwise XOR (‘^’)</a:t>
            </a:r>
            <a:endParaRPr b="0" lang="en-IN" sz="1600" spc="-1" strike="noStrike">
              <a:latin typeface="Arial"/>
            </a:endParaRPr>
          </a:p>
          <a:p>
            <a:pPr marL="228600" indent="-228600">
              <a:lnSpc>
                <a:spcPct val="90000"/>
              </a:lnSpc>
              <a:spcBef>
                <a:spcPts val="1001"/>
              </a:spcBef>
              <a:buClr>
                <a:srgbClr val="374151"/>
              </a:buClr>
              <a:buFont typeface="Arial"/>
              <a:buAutoNum type="arabicPeriod" startAt="5"/>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Bitwise NOT(‘~’)</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1" lang="en-IN" sz="1600" spc="-1" strike="noStrike">
                <a:solidFill>
                  <a:srgbClr val="000000"/>
                </a:solidFill>
                <a:latin typeface="Calibri"/>
                <a:ea typeface="Calibri"/>
              </a:rPr>
              <a:t>Bitwise AND (‘&amp;’) </a:t>
            </a:r>
            <a:r>
              <a:rPr b="0" lang="en-IN" sz="1600" spc="-1" strike="noStrike">
                <a:solidFill>
                  <a:srgbClr val="000000"/>
                </a:solidFill>
                <a:latin typeface="Calibri"/>
                <a:ea typeface="Calibri"/>
              </a:rPr>
              <a:t>:- </a:t>
            </a:r>
            <a:endParaRPr b="0" lang="en-IN" sz="1600" spc="-1" strike="noStrike">
              <a:latin typeface="Arial"/>
            </a:endParaRPr>
          </a:p>
          <a:p>
            <a:pPr marL="228600" indent="-228600">
              <a:lnSpc>
                <a:spcPct val="90000"/>
              </a:lnSpc>
              <a:spcBef>
                <a:spcPts val="1001"/>
              </a:spcBef>
              <a:buClr>
                <a:srgbClr val="374151"/>
              </a:buClr>
              <a:buFont typeface="Arial"/>
              <a:buAutoNum type="arabicPeriod" startAt="5"/>
              <a:tabLst>
                <a:tab algn="l" pos="0"/>
              </a:tabLst>
            </a:pPr>
            <a:r>
              <a:rPr b="0" lang="en-IN" sz="1600" spc="-1" strike="noStrike">
                <a:solidFill>
                  <a:srgbClr val="000000"/>
                </a:solidFill>
                <a:latin typeface="Calibri"/>
                <a:ea typeface="Calibri"/>
              </a:rPr>
              <a:t> </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IN" sz="1600" spc="-1" strike="noStrike">
                <a:solidFill>
                  <a:srgbClr val="000000"/>
                </a:solidFill>
                <a:latin typeface="Calibri"/>
                <a:ea typeface="Calibri"/>
              </a:rPr>
              <a:t>	</a:t>
            </a:r>
            <a:r>
              <a:rPr b="0" lang="en-US" sz="1600" spc="-1" strike="noStrike">
                <a:solidFill>
                  <a:srgbClr val="374151"/>
                </a:solidFill>
                <a:latin typeface="Calibri"/>
                <a:ea typeface="Calibri"/>
              </a:rPr>
              <a:t>The </a:t>
            </a:r>
            <a:r>
              <a:rPr b="1" lang="en-US" sz="1600" spc="-1" strike="noStrike">
                <a:solidFill>
                  <a:srgbClr val="374151"/>
                </a:solidFill>
                <a:latin typeface="Calibri"/>
                <a:ea typeface="Calibri"/>
              </a:rPr>
              <a:t>&amp;</a:t>
            </a:r>
            <a:r>
              <a:rPr b="0" lang="en-US" sz="1600" spc="-1" strike="noStrike">
                <a:solidFill>
                  <a:srgbClr val="374151"/>
                </a:solidFill>
                <a:latin typeface="Calibri"/>
                <a:ea typeface="Calibri"/>
              </a:rPr>
              <a:t> operator performs a bitwise AND operation between corresponding bits of two integers.</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It returns a new integer with bits set to 1 only where both input integers have corresponding bits set to 1.</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Calibri"/>
                <a:ea typeface="Calibri"/>
              </a:rPr>
              <a:t> </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Calibri"/>
                <a:ea typeface="Calibri"/>
              </a:rPr>
              <a:t>Example :-</a:t>
            </a:r>
            <a:endParaRPr b="0" lang="en-IN" sz="1600" spc="-1" strike="noStrike">
              <a:latin typeface="Arial"/>
            </a:endParaRPr>
          </a:p>
          <a:p>
            <a:pPr marL="228600" indent="-228600">
              <a:lnSpc>
                <a:spcPct val="90000"/>
              </a:lnSpc>
              <a:spcBef>
                <a:spcPts val="1001"/>
              </a:spcBef>
              <a:buClr>
                <a:srgbClr val="374151"/>
              </a:buClr>
              <a:buFont typeface="Arial"/>
              <a:buAutoNum type="arabicPeriod" startAt="5"/>
              <a:tabLst>
                <a:tab algn="l" pos="0"/>
              </a:tabLst>
            </a:pPr>
            <a:r>
              <a:rPr b="0" lang="en-US" sz="1600" spc="-1" strike="noStrike">
                <a:solidFill>
                  <a:srgbClr val="374151"/>
                </a:solidFill>
                <a:latin typeface="Calibri"/>
                <a:ea typeface="Calibri"/>
              </a:rPr>
              <a:t>	</a:t>
            </a:r>
            <a:r>
              <a:rPr b="0" lang="en-IN" sz="1600" spc="-1" strike="noStrike">
                <a:solidFill>
                  <a:srgbClr val="374151"/>
                </a:solidFill>
                <a:latin typeface="Calibri"/>
                <a:ea typeface="Calibri"/>
              </a:rPr>
              <a:t>a </a:t>
            </a:r>
            <a:r>
              <a:rPr b="0" lang="en-IN" sz="1600" spc="-1" strike="noStrike">
                <a:solidFill>
                  <a:srgbClr val="000000"/>
                </a:solidFill>
                <a:latin typeface="Calibri"/>
                <a:ea typeface="Calibri"/>
              </a:rPr>
              <a:t>=5 #101 in binary  </a:t>
            </a:r>
            <a:endParaRPr b="0" lang="en-IN" sz="1600" spc="-1" strike="noStrike">
              <a:latin typeface="Arial"/>
            </a:endParaRPr>
          </a:p>
          <a:p>
            <a:pPr marL="228600" indent="-228600">
              <a:lnSpc>
                <a:spcPct val="90000"/>
              </a:lnSpc>
              <a:spcBef>
                <a:spcPts val="1001"/>
              </a:spcBef>
              <a:buClr>
                <a:srgbClr val="374151"/>
              </a:buClr>
              <a:buFont typeface="Arial"/>
              <a:buAutoNum type="arabicPeriod" startAt="5"/>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b= 3 #011 in binary </a:t>
            </a:r>
            <a:endParaRPr b="0" lang="en-IN" sz="1600" spc="-1" strike="noStrike">
              <a:latin typeface="Arial"/>
            </a:endParaRPr>
          </a:p>
          <a:p>
            <a:pPr marL="228600" indent="-228600">
              <a:lnSpc>
                <a:spcPct val="90000"/>
              </a:lnSpc>
              <a:spcBef>
                <a:spcPts val="1001"/>
              </a:spcBef>
              <a:buClr>
                <a:srgbClr val="374151"/>
              </a:buClr>
              <a:buFont typeface="Arial"/>
              <a:buAutoNum type="arabicPeriod" startAt="5"/>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result = a&amp;b</a:t>
            </a:r>
            <a:endParaRPr b="0" lang="en-IN" sz="1600" spc="-1" strike="noStrike">
              <a:latin typeface="Arial"/>
            </a:endParaRPr>
          </a:p>
          <a:p>
            <a:pPr marL="228600" indent="-228600">
              <a:lnSpc>
                <a:spcPct val="90000"/>
              </a:lnSpc>
              <a:spcBef>
                <a:spcPts val="1001"/>
              </a:spcBef>
              <a:buClr>
                <a:srgbClr val="374151"/>
              </a:buClr>
              <a:buFont typeface="Arial"/>
              <a:buAutoNum type="arabicPeriod" startAt="5"/>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print(a &amp; b) # Output = 1 (001 in binary) </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IN" sz="1600" spc="-1" strike="noStrike">
                <a:solidFill>
                  <a:srgbClr val="000000"/>
                </a:solidFill>
                <a:latin typeface="Calibri"/>
                <a:ea typeface="Calibri"/>
              </a:rPr>
              <a:t> </a:t>
            </a:r>
            <a:endParaRPr b="0" lang="en-IN" sz="1600" spc="-1" strike="noStrike">
              <a:latin typeface="Arial"/>
            </a:endParaRPr>
          </a:p>
        </p:txBody>
      </p:sp>
      <p:sp>
        <p:nvSpPr>
          <p:cNvPr id="469" name="Rectangle1"/>
          <p:cNvSpPr/>
          <p:nvPr/>
        </p:nvSpPr>
        <p:spPr>
          <a:xfrm>
            <a:off x="1890360" y="1189440"/>
            <a:ext cx="3147840" cy="7686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1" lang="en-IN" sz="2400" spc="-1" strike="noStrike">
                <a:solidFill>
                  <a:srgbClr val="000000"/>
                </a:solidFill>
                <a:latin typeface="Arial"/>
                <a:ea typeface="DejaVu Sans"/>
              </a:rPr>
              <a:t>Bitwise Operators</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Freeform 356"/>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471" name="Freeform 357"/>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72" name="Freeform 358"/>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73" name="PlaceHolder 1"/>
          <p:cNvSpPr>
            <a:spLocks noGrp="1"/>
          </p:cNvSpPr>
          <p:nvPr>
            <p:ph type="subTitle"/>
          </p:nvPr>
        </p:nvSpPr>
        <p:spPr>
          <a:xfrm>
            <a:off x="337680" y="1301760"/>
            <a:ext cx="18286200" cy="1032732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1" lang="en-IN" sz="2000" spc="-1" strike="noStrike">
                <a:solidFill>
                  <a:srgbClr val="000000"/>
                </a:solidFill>
                <a:latin typeface="Loma"/>
                <a:ea typeface="DejaVu Sans"/>
              </a:rPr>
              <a:t>Bitwise OR (‘|’) :-</a:t>
            </a:r>
            <a:endParaRPr b="0" lang="en-IN" sz="2000" spc="-1" strike="noStrike">
              <a:latin typeface="Arial"/>
            </a:endParaRPr>
          </a:p>
          <a:p>
            <a:pPr marL="343080" indent="-343080">
              <a:lnSpc>
                <a:spcPct val="100000"/>
              </a:lnSpc>
              <a:buNone/>
              <a:tabLst>
                <a:tab algn="l" pos="0"/>
              </a:tabLst>
            </a:pPr>
            <a:r>
              <a:rPr b="1" lang="en-IN" sz="2000" spc="-1" strike="noStrike">
                <a:solidFill>
                  <a:srgbClr val="000000"/>
                </a:solidFill>
                <a:latin typeface="Loma"/>
                <a:ea typeface="DejaVu Sans"/>
              </a:rPr>
              <a:t>	</a:t>
            </a:r>
            <a:r>
              <a:rPr b="1" lang="en-IN" sz="2000" spc="-1" strike="noStrike">
                <a:solidFill>
                  <a:srgbClr val="000000"/>
                </a:solidFill>
                <a:latin typeface="Loma"/>
                <a:ea typeface="DejaVu Sans"/>
              </a:rPr>
              <a:t>	</a:t>
            </a:r>
            <a:endParaRPr b="0" lang="en-IN" sz="2000" spc="-1" strike="noStrike">
              <a:latin typeface="Arial"/>
            </a:endParaRPr>
          </a:p>
          <a:p>
            <a:pPr marL="343080" indent="-343080">
              <a:lnSpc>
                <a:spcPct val="100000"/>
              </a:lnSpc>
              <a:buNone/>
              <a:tabLst>
                <a:tab algn="l" pos="0"/>
              </a:tabLst>
            </a:pPr>
            <a:r>
              <a:rPr b="0" lang="en-US" sz="2000" spc="-1" strike="noStrike">
                <a:solidFill>
                  <a:srgbClr val="374151"/>
                </a:solidFill>
                <a:latin typeface="Loma"/>
                <a:ea typeface="DejaVu Sans"/>
              </a:rPr>
              <a:t>The </a:t>
            </a:r>
            <a:r>
              <a:rPr b="1" lang="en-US" sz="2000" spc="-1" strike="noStrike">
                <a:solidFill>
                  <a:srgbClr val="374151"/>
                </a:solidFill>
                <a:latin typeface="Loma"/>
                <a:ea typeface="DejaVu Sans"/>
              </a:rPr>
              <a:t>|</a:t>
            </a:r>
            <a:r>
              <a:rPr b="0" lang="en-US" sz="2000" spc="-1" strike="noStrike">
                <a:solidFill>
                  <a:srgbClr val="374151"/>
                </a:solidFill>
                <a:latin typeface="Loma"/>
                <a:ea typeface="DejaVu Sans"/>
              </a:rPr>
              <a:t> operator performs a bitwise OR operation between corresponding bits of two integers.</a:t>
            </a:r>
            <a:endParaRPr b="0" lang="en-IN" sz="2000" spc="-1" strike="noStrike">
              <a:latin typeface="Arial"/>
            </a:endParaRPr>
          </a:p>
          <a:p>
            <a:pPr marL="343080" indent="-343080">
              <a:lnSpc>
                <a:spcPct val="100000"/>
              </a:lnSpc>
              <a:buNone/>
              <a:tabLst>
                <a:tab algn="l" pos="0"/>
              </a:tabLst>
            </a:pPr>
            <a:r>
              <a:rPr b="0" lang="en-US" sz="2000" spc="-1" strike="noStrike">
                <a:solidFill>
                  <a:srgbClr val="374151"/>
                </a:solidFill>
                <a:latin typeface="Loma"/>
                <a:ea typeface="DejaVu Sans"/>
              </a:rPr>
              <a:t>It returns a new integer with bits set to 1 where at least one of the input integers has a corresponding bit set to 1.</a:t>
            </a:r>
            <a:endParaRPr b="0" lang="en-IN" sz="2000" spc="-1" strike="noStrike">
              <a:latin typeface="Arial"/>
            </a:endParaRPr>
          </a:p>
          <a:p>
            <a:pPr marL="343080" indent="-343080">
              <a:lnSpc>
                <a:spcPct val="100000"/>
              </a:lnSpc>
              <a:buNone/>
              <a:tabLst>
                <a:tab algn="l" pos="0"/>
              </a:tabLst>
            </a:pPr>
            <a:endParaRPr b="0" lang="en-IN" sz="2000" spc="-1" strike="noStrike">
              <a:latin typeface="Arial"/>
            </a:endParaRPr>
          </a:p>
          <a:p>
            <a:pPr marL="343080" indent="-343080">
              <a:lnSpc>
                <a:spcPct val="100000"/>
              </a:lnSpc>
              <a:buNone/>
              <a:tabLst>
                <a:tab algn="l" pos="0"/>
              </a:tabLst>
            </a:pPr>
            <a:r>
              <a:rPr b="0" lang="en-US" sz="2000" spc="-1" strike="noStrike">
                <a:solidFill>
                  <a:srgbClr val="374151"/>
                </a:solidFill>
                <a:latin typeface="Loma"/>
                <a:ea typeface="DejaVu Sans"/>
              </a:rPr>
              <a:t>Example :- </a:t>
            </a:r>
            <a:endParaRPr b="0" lang="en-IN" sz="2000" spc="-1" strike="noStrike">
              <a:latin typeface="Arial"/>
            </a:endParaRPr>
          </a:p>
          <a:p>
            <a:pPr marL="343080" indent="-343080">
              <a:lnSpc>
                <a:spcPct val="90000"/>
              </a:lnSpc>
              <a:spcBef>
                <a:spcPts val="1001"/>
              </a:spcBef>
              <a:buNone/>
              <a:tabLst>
                <a:tab algn="l" pos="0"/>
              </a:tabLst>
            </a:pPr>
            <a:r>
              <a:rPr b="0" lang="en-US" sz="2000" spc="-1" strike="noStrike">
                <a:solidFill>
                  <a:srgbClr val="374151"/>
                </a:solidFill>
                <a:latin typeface="Loma"/>
                <a:ea typeface="DejaVu Sans"/>
              </a:rPr>
              <a:t>	</a:t>
            </a:r>
            <a:r>
              <a:rPr b="0" lang="en-IN" sz="2000" spc="-1" strike="noStrike">
                <a:solidFill>
                  <a:srgbClr val="374151"/>
                </a:solidFill>
                <a:latin typeface="Loma"/>
                <a:ea typeface="DejaVu Sans"/>
              </a:rPr>
              <a:t>a </a:t>
            </a:r>
            <a:r>
              <a:rPr b="0" lang="en-IN" sz="2000" spc="-1" strike="noStrike">
                <a:solidFill>
                  <a:srgbClr val="000000"/>
                </a:solidFill>
                <a:latin typeface="Loma"/>
                <a:ea typeface="DejaVu Sans"/>
              </a:rPr>
              <a:t>=5 #101 in binary  </a:t>
            </a:r>
            <a:endParaRPr b="0" lang="en-IN" sz="2000" spc="-1" strike="noStrike">
              <a:latin typeface="Arial"/>
            </a:endParaRPr>
          </a:p>
          <a:p>
            <a:pPr marL="343080" indent="-343080">
              <a:lnSpc>
                <a:spcPct val="90000"/>
              </a:lnSpc>
              <a:spcBef>
                <a:spcPts val="1001"/>
              </a:spcBef>
              <a:buNone/>
              <a:tabLst>
                <a:tab algn="l" pos="0"/>
              </a:tabLst>
            </a:pPr>
            <a:r>
              <a:rPr b="0" lang="en-IN" sz="2000" spc="-1" strike="noStrike">
                <a:solidFill>
                  <a:srgbClr val="000000"/>
                </a:solidFill>
                <a:latin typeface="Loma"/>
                <a:ea typeface="DejaVu Sans"/>
              </a:rPr>
              <a:t>	</a:t>
            </a:r>
            <a:r>
              <a:rPr b="0" lang="en-IN" sz="2000" spc="-1" strike="noStrike">
                <a:solidFill>
                  <a:srgbClr val="000000"/>
                </a:solidFill>
                <a:latin typeface="Loma"/>
                <a:ea typeface="DejaVu Sans"/>
              </a:rPr>
              <a:t>b= 3 #011 in binary </a:t>
            </a:r>
            <a:endParaRPr b="0" lang="en-IN" sz="2000" spc="-1" strike="noStrike">
              <a:latin typeface="Arial"/>
            </a:endParaRPr>
          </a:p>
          <a:p>
            <a:pPr marL="343080" indent="-343080">
              <a:lnSpc>
                <a:spcPct val="90000"/>
              </a:lnSpc>
              <a:spcBef>
                <a:spcPts val="1001"/>
              </a:spcBef>
              <a:buNone/>
              <a:tabLst>
                <a:tab algn="l" pos="0"/>
              </a:tabLst>
            </a:pPr>
            <a:r>
              <a:rPr b="0" lang="en-IN" sz="2000" spc="-1" strike="noStrike">
                <a:solidFill>
                  <a:srgbClr val="000000"/>
                </a:solidFill>
                <a:latin typeface="Loma"/>
                <a:ea typeface="DejaVu Sans"/>
              </a:rPr>
              <a:t>	</a:t>
            </a:r>
            <a:r>
              <a:rPr b="0" lang="en-IN" sz="2000" spc="-1" strike="noStrike">
                <a:solidFill>
                  <a:srgbClr val="000000"/>
                </a:solidFill>
                <a:latin typeface="Loma"/>
                <a:ea typeface="DejaVu Sans"/>
              </a:rPr>
              <a:t>result = a|b</a:t>
            </a:r>
            <a:endParaRPr b="0" lang="en-IN" sz="2000" spc="-1" strike="noStrike">
              <a:latin typeface="Arial"/>
            </a:endParaRPr>
          </a:p>
          <a:p>
            <a:pPr marL="343080" indent="-343080">
              <a:lnSpc>
                <a:spcPct val="90000"/>
              </a:lnSpc>
              <a:spcBef>
                <a:spcPts val="1001"/>
              </a:spcBef>
              <a:buNone/>
              <a:tabLst>
                <a:tab algn="l" pos="0"/>
              </a:tabLst>
            </a:pPr>
            <a:r>
              <a:rPr b="0" lang="en-IN" sz="2000" spc="-1" strike="noStrike">
                <a:solidFill>
                  <a:srgbClr val="000000"/>
                </a:solidFill>
                <a:latin typeface="Loma"/>
                <a:ea typeface="DejaVu Sans"/>
              </a:rPr>
              <a:t>	</a:t>
            </a:r>
            <a:r>
              <a:rPr b="0" lang="en-IN" sz="2000" spc="-1" strike="noStrike">
                <a:solidFill>
                  <a:srgbClr val="000000"/>
                </a:solidFill>
                <a:latin typeface="Loma"/>
                <a:ea typeface="DejaVu Sans"/>
              </a:rPr>
              <a:t>print(a | b) # Output = 7 (111 in binary) </a:t>
            </a:r>
            <a:endParaRPr b="0" lang="en-IN" sz="2000" spc="-1" strike="noStrike">
              <a:latin typeface="Arial"/>
            </a:endParaRPr>
          </a:p>
          <a:p>
            <a:pPr marL="343080" indent="-343080">
              <a:lnSpc>
                <a:spcPct val="90000"/>
              </a:lnSpc>
              <a:spcBef>
                <a:spcPts val="1001"/>
              </a:spcBef>
              <a:buNone/>
              <a:tabLst>
                <a:tab algn="l" pos="0"/>
              </a:tabLst>
            </a:pPr>
            <a:endParaRPr b="0" lang="en-IN" sz="2000" spc="-1" strike="noStrike">
              <a:latin typeface="Arial"/>
            </a:endParaRPr>
          </a:p>
          <a:p>
            <a:pPr marL="228600" indent="-228600">
              <a:lnSpc>
                <a:spcPct val="90000"/>
              </a:lnSpc>
              <a:spcBef>
                <a:spcPts val="1001"/>
              </a:spcBef>
              <a:buClr>
                <a:srgbClr val="000000"/>
              </a:buClr>
              <a:buFont typeface="Arial"/>
              <a:buChar char="•"/>
              <a:tabLst>
                <a:tab algn="l" pos="0"/>
              </a:tabLst>
            </a:pPr>
            <a:r>
              <a:rPr b="1" lang="en-IN" sz="2000" spc="-1" strike="noStrike">
                <a:solidFill>
                  <a:srgbClr val="000000"/>
                </a:solidFill>
                <a:latin typeface="Loma"/>
                <a:ea typeface="DejaVu Sans"/>
              </a:rPr>
              <a:t>Bitwise XOR (‘^’)</a:t>
            </a:r>
            <a:endParaRPr b="0" lang="en-IN" sz="2000" spc="-1" strike="noStrike">
              <a:latin typeface="Arial"/>
            </a:endParaRPr>
          </a:p>
          <a:p>
            <a:pPr marL="343080" indent="-343080">
              <a:lnSpc>
                <a:spcPct val="100000"/>
              </a:lnSpc>
              <a:buNone/>
              <a:tabLst>
                <a:tab algn="l" pos="0"/>
              </a:tabLst>
            </a:pPr>
            <a:endParaRPr b="0" lang="en-IN" sz="2000" spc="-1" strike="noStrike">
              <a:latin typeface="Arial"/>
            </a:endParaRPr>
          </a:p>
          <a:p>
            <a:pPr marL="343080" indent="-343080">
              <a:lnSpc>
                <a:spcPct val="100000"/>
              </a:lnSpc>
              <a:buNone/>
              <a:tabLst>
                <a:tab algn="l" pos="0"/>
              </a:tabLst>
            </a:pPr>
            <a:r>
              <a:rPr b="0" lang="en-US" sz="2000" spc="-1" strike="noStrike">
                <a:solidFill>
                  <a:srgbClr val="374151"/>
                </a:solidFill>
                <a:latin typeface="Loma"/>
                <a:ea typeface="DejaVu Sans"/>
              </a:rPr>
              <a:t>The </a:t>
            </a:r>
            <a:r>
              <a:rPr b="1" lang="en-US" sz="2000" spc="-1" strike="noStrike">
                <a:solidFill>
                  <a:srgbClr val="374151"/>
                </a:solidFill>
                <a:latin typeface="Loma"/>
                <a:ea typeface="DejaVu Sans"/>
              </a:rPr>
              <a:t>^</a:t>
            </a:r>
            <a:r>
              <a:rPr b="0" lang="en-US" sz="2000" spc="-1" strike="noStrike">
                <a:solidFill>
                  <a:srgbClr val="374151"/>
                </a:solidFill>
                <a:latin typeface="Loma"/>
                <a:ea typeface="DejaVu Sans"/>
              </a:rPr>
              <a:t> operator performs a bitwise XOR (exclusive OR) operation between corresponding bits of two integers.</a:t>
            </a:r>
            <a:endParaRPr b="0" lang="en-IN" sz="2000" spc="-1" strike="noStrike">
              <a:latin typeface="Arial"/>
            </a:endParaRPr>
          </a:p>
          <a:p>
            <a:pPr marL="343080" indent="-343080">
              <a:lnSpc>
                <a:spcPct val="100000"/>
              </a:lnSpc>
              <a:buNone/>
              <a:tabLst>
                <a:tab algn="l" pos="0"/>
              </a:tabLst>
            </a:pPr>
            <a:r>
              <a:rPr b="0" lang="en-US" sz="2000" spc="-1" strike="noStrike">
                <a:solidFill>
                  <a:srgbClr val="374151"/>
                </a:solidFill>
                <a:latin typeface="Loma"/>
                <a:ea typeface="DejaVu Sans"/>
              </a:rPr>
              <a:t>It returns a new integer with bits set to 1 where the corresponding bits of the input integers are different.</a:t>
            </a:r>
            <a:endParaRPr b="0" lang="en-IN" sz="2000" spc="-1" strike="noStrike">
              <a:latin typeface="Arial"/>
            </a:endParaRPr>
          </a:p>
          <a:p>
            <a:pPr marL="343080" indent="-343080">
              <a:lnSpc>
                <a:spcPct val="100000"/>
              </a:lnSpc>
              <a:buNone/>
              <a:tabLst>
                <a:tab algn="l" pos="0"/>
              </a:tabLst>
            </a:pPr>
            <a:endParaRPr b="0" lang="en-IN" sz="2000" spc="-1" strike="noStrike">
              <a:latin typeface="Arial"/>
            </a:endParaRPr>
          </a:p>
          <a:p>
            <a:pPr marL="343080" indent="-343080">
              <a:lnSpc>
                <a:spcPct val="100000"/>
              </a:lnSpc>
              <a:buNone/>
              <a:tabLst>
                <a:tab algn="l" pos="0"/>
              </a:tabLst>
            </a:pPr>
            <a:endParaRPr b="0" lang="en-IN" sz="2000" spc="-1" strike="noStrike">
              <a:latin typeface="Arial"/>
            </a:endParaRPr>
          </a:p>
          <a:p>
            <a:pPr marL="343080" indent="-343080">
              <a:lnSpc>
                <a:spcPct val="100000"/>
              </a:lnSpc>
              <a:buNone/>
              <a:tabLst>
                <a:tab algn="l" pos="0"/>
              </a:tabLst>
            </a:pPr>
            <a:r>
              <a:rPr b="0" lang="en-US" sz="2000" spc="-1" strike="noStrike">
                <a:solidFill>
                  <a:srgbClr val="374151"/>
                </a:solidFill>
                <a:latin typeface="Loma"/>
                <a:ea typeface="DejaVu Sans"/>
              </a:rPr>
              <a:t>Example :- </a:t>
            </a:r>
            <a:endParaRPr b="0" lang="en-IN" sz="2000" spc="-1" strike="noStrike">
              <a:latin typeface="Arial"/>
            </a:endParaRPr>
          </a:p>
          <a:p>
            <a:pPr marL="343080" indent="-343080">
              <a:lnSpc>
                <a:spcPct val="90000"/>
              </a:lnSpc>
              <a:spcBef>
                <a:spcPts val="1001"/>
              </a:spcBef>
              <a:buNone/>
              <a:tabLst>
                <a:tab algn="l" pos="0"/>
              </a:tabLst>
            </a:pPr>
            <a:r>
              <a:rPr b="0" lang="en-US" sz="2000" spc="-1" strike="noStrike">
                <a:solidFill>
                  <a:srgbClr val="374151"/>
                </a:solidFill>
                <a:latin typeface="Loma"/>
                <a:ea typeface="DejaVu Sans"/>
              </a:rPr>
              <a:t>	</a:t>
            </a:r>
            <a:r>
              <a:rPr b="0" lang="en-IN" sz="2000" spc="-1" strike="noStrike">
                <a:solidFill>
                  <a:srgbClr val="374151"/>
                </a:solidFill>
                <a:latin typeface="Loma"/>
                <a:ea typeface="DejaVu Sans"/>
              </a:rPr>
              <a:t>a </a:t>
            </a:r>
            <a:r>
              <a:rPr b="0" lang="en-IN" sz="2000" spc="-1" strike="noStrike">
                <a:solidFill>
                  <a:srgbClr val="000000"/>
                </a:solidFill>
                <a:latin typeface="Loma"/>
                <a:ea typeface="DejaVu Sans"/>
              </a:rPr>
              <a:t>=5 #101 in binary  </a:t>
            </a:r>
            <a:endParaRPr b="0" lang="en-IN" sz="2000" spc="-1" strike="noStrike">
              <a:latin typeface="Arial"/>
            </a:endParaRPr>
          </a:p>
          <a:p>
            <a:pPr marL="343080" indent="-343080">
              <a:lnSpc>
                <a:spcPct val="90000"/>
              </a:lnSpc>
              <a:spcBef>
                <a:spcPts val="1001"/>
              </a:spcBef>
              <a:buNone/>
              <a:tabLst>
                <a:tab algn="l" pos="0"/>
              </a:tabLst>
            </a:pPr>
            <a:r>
              <a:rPr b="0" lang="en-IN" sz="2000" spc="-1" strike="noStrike">
                <a:solidFill>
                  <a:srgbClr val="000000"/>
                </a:solidFill>
                <a:latin typeface="Loma"/>
                <a:ea typeface="DejaVu Sans"/>
              </a:rPr>
              <a:t>	</a:t>
            </a:r>
            <a:r>
              <a:rPr b="0" lang="en-IN" sz="2000" spc="-1" strike="noStrike">
                <a:solidFill>
                  <a:srgbClr val="000000"/>
                </a:solidFill>
                <a:latin typeface="Loma"/>
                <a:ea typeface="DejaVu Sans"/>
              </a:rPr>
              <a:t>b= 3 #011 in binary </a:t>
            </a:r>
            <a:endParaRPr b="0" lang="en-IN" sz="2000" spc="-1" strike="noStrike">
              <a:latin typeface="Arial"/>
            </a:endParaRPr>
          </a:p>
          <a:p>
            <a:pPr marL="343080" indent="-343080">
              <a:lnSpc>
                <a:spcPct val="90000"/>
              </a:lnSpc>
              <a:spcBef>
                <a:spcPts val="1001"/>
              </a:spcBef>
              <a:buNone/>
              <a:tabLst>
                <a:tab algn="l" pos="0"/>
              </a:tabLst>
            </a:pPr>
            <a:r>
              <a:rPr b="0" lang="en-IN" sz="2000" spc="-1" strike="noStrike">
                <a:solidFill>
                  <a:srgbClr val="000000"/>
                </a:solidFill>
                <a:latin typeface="Loma"/>
                <a:ea typeface="DejaVu Sans"/>
              </a:rPr>
              <a:t>	</a:t>
            </a:r>
            <a:r>
              <a:rPr b="0" lang="en-IN" sz="2000" spc="-1" strike="noStrike">
                <a:solidFill>
                  <a:srgbClr val="000000"/>
                </a:solidFill>
                <a:latin typeface="Loma"/>
                <a:ea typeface="DejaVu Sans"/>
              </a:rPr>
              <a:t>result = a^b</a:t>
            </a:r>
            <a:endParaRPr b="0" lang="en-IN" sz="2000" spc="-1" strike="noStrike">
              <a:latin typeface="Arial"/>
            </a:endParaRPr>
          </a:p>
          <a:p>
            <a:pPr marL="343080" indent="-343080">
              <a:lnSpc>
                <a:spcPct val="90000"/>
              </a:lnSpc>
              <a:spcBef>
                <a:spcPts val="1001"/>
              </a:spcBef>
              <a:buNone/>
              <a:tabLst>
                <a:tab algn="l" pos="0"/>
              </a:tabLst>
            </a:pPr>
            <a:r>
              <a:rPr b="0" lang="en-IN" sz="2000" spc="-1" strike="noStrike">
                <a:solidFill>
                  <a:srgbClr val="000000"/>
                </a:solidFill>
                <a:latin typeface="Loma"/>
                <a:ea typeface="DejaVu Sans"/>
              </a:rPr>
              <a:t>	</a:t>
            </a:r>
            <a:r>
              <a:rPr b="0" lang="en-IN" sz="2000" spc="-1" strike="noStrike">
                <a:solidFill>
                  <a:srgbClr val="000000"/>
                </a:solidFill>
                <a:latin typeface="Loma"/>
                <a:ea typeface="DejaVu Sans"/>
              </a:rPr>
              <a:t>print(a ^ b) # Output = 6 (110 in binary) </a:t>
            </a:r>
            <a:endParaRPr b="0" lang="en-IN" sz="2000" spc="-1" strike="noStrike">
              <a:latin typeface="Arial"/>
            </a:endParaRPr>
          </a:p>
          <a:p>
            <a:pPr marL="343080" indent="-343080">
              <a:lnSpc>
                <a:spcPct val="90000"/>
              </a:lnSpc>
              <a:spcBef>
                <a:spcPts val="1001"/>
              </a:spcBef>
              <a:buNone/>
              <a:tabLst>
                <a:tab algn="l" pos="0"/>
              </a:tabLst>
            </a:pPr>
            <a:endParaRPr b="0" lang="en-IN" sz="2000" spc="-1" strike="noStrike">
              <a:latin typeface="Arial"/>
            </a:endParaRPr>
          </a:p>
          <a:p>
            <a:pPr marL="343080" indent="-343080">
              <a:lnSpc>
                <a:spcPct val="100000"/>
              </a:lnSpc>
              <a:buNone/>
              <a:tabLst>
                <a:tab algn="l" pos="0"/>
              </a:tabLst>
            </a:pPr>
            <a:endParaRPr b="0" lang="en-IN" sz="2000" spc="-1" strike="noStrike">
              <a:latin typeface="Arial"/>
            </a:endParaRPr>
          </a:p>
          <a:p>
            <a:pPr marL="343080" indent="-343080">
              <a:lnSpc>
                <a:spcPct val="100000"/>
              </a:lnSpc>
              <a:buNone/>
              <a:tabLst>
                <a:tab algn="l" pos="0"/>
              </a:tabLst>
            </a:pPr>
            <a:endParaRPr b="0" lang="en-IN" sz="2000" spc="-1" strike="noStrike">
              <a:latin typeface="Arial"/>
            </a:endParaRPr>
          </a:p>
          <a:p>
            <a:pPr marL="343080" indent="-343080">
              <a:lnSpc>
                <a:spcPct val="100000"/>
              </a:lnSpc>
              <a:buNone/>
              <a:tabLst>
                <a:tab algn="l" pos="0"/>
              </a:tabLst>
            </a:pPr>
            <a:endParaRPr b="0" lang="en-IN" sz="2000" spc="-1" strike="noStrike">
              <a:latin typeface="Arial"/>
            </a:endParaRPr>
          </a:p>
          <a:p>
            <a:pPr marL="343080" indent="-343080">
              <a:lnSpc>
                <a:spcPct val="90000"/>
              </a:lnSpc>
              <a:spcBef>
                <a:spcPts val="1001"/>
              </a:spcBef>
              <a:buNone/>
              <a:tabLst>
                <a:tab algn="l" pos="0"/>
              </a:tabLst>
            </a:pPr>
            <a:endParaRPr b="0" lang="en-IN" sz="2000" spc="-1" strike="noStrike">
              <a:latin typeface="Arial"/>
            </a:endParaRPr>
          </a:p>
          <a:p>
            <a:pPr marL="343080" indent="-343080">
              <a:lnSpc>
                <a:spcPct val="100000"/>
              </a:lnSpc>
              <a:buNone/>
              <a:tabLst>
                <a:tab algn="l" pos="0"/>
              </a:tabLst>
            </a:pPr>
            <a:endParaRPr b="0" lang="en-IN" sz="2000" spc="-1" strike="noStrike">
              <a:latin typeface="Arial"/>
            </a:endParaRPr>
          </a:p>
          <a:p>
            <a:pPr marL="343080" indent="-343080">
              <a:lnSpc>
                <a:spcPct val="90000"/>
              </a:lnSpc>
              <a:spcBef>
                <a:spcPts val="1001"/>
              </a:spcBef>
              <a:buNone/>
              <a:tabLst>
                <a:tab algn="l" pos="0"/>
              </a:tabLst>
            </a:pPr>
            <a:endParaRPr b="0" lang="en-IN" sz="2000" spc="-1" strike="noStrike">
              <a:latin typeface="Arial"/>
            </a:endParaRPr>
          </a:p>
          <a:p>
            <a:pPr marL="343080" indent="-343080">
              <a:lnSpc>
                <a:spcPct val="90000"/>
              </a:lnSpc>
              <a:spcBef>
                <a:spcPts val="1001"/>
              </a:spcBef>
              <a:buNone/>
              <a:tabLst>
                <a:tab algn="l" pos="0"/>
              </a:tabLst>
            </a:pPr>
            <a:r>
              <a:rPr b="1" lang="en-IN" sz="2000" spc="-1" strike="noStrike">
                <a:solidFill>
                  <a:srgbClr val="000000"/>
                </a:solidFill>
                <a:latin typeface="Loma"/>
                <a:ea typeface="DejaVu Sans"/>
              </a:rPr>
              <a:t>	</a:t>
            </a:r>
            <a:endParaRPr b="0" lang="en-IN" sz="2000" spc="-1" strike="noStrike">
              <a:latin typeface="Arial"/>
            </a:endParaRPr>
          </a:p>
          <a:p>
            <a:pPr marL="343080" indent="-343080">
              <a:lnSpc>
                <a:spcPct val="90000"/>
              </a:lnSpc>
              <a:spcBef>
                <a:spcPts val="1001"/>
              </a:spcBef>
              <a:buNone/>
              <a:tabLst>
                <a:tab algn="l" pos="0"/>
              </a:tabLst>
            </a:pPr>
            <a:endParaRPr b="0" lang="en-IN" sz="2000" spc="-1" strike="noStrike">
              <a:latin typeface="Arial"/>
            </a:endParaRPr>
          </a:p>
          <a:p>
            <a:pPr marL="343080" indent="-343080">
              <a:lnSpc>
                <a:spcPct val="90000"/>
              </a:lnSpc>
              <a:spcBef>
                <a:spcPts val="1001"/>
              </a:spcBef>
              <a:buNone/>
              <a:tabLst>
                <a:tab algn="l" pos="0"/>
              </a:tabLst>
            </a:pPr>
            <a:endParaRPr b="0" lang="en-IN" sz="2000" spc="-1" strike="noStrike">
              <a:latin typeface="Arial"/>
            </a:endParaRPr>
          </a:p>
          <a:p>
            <a:pPr marL="343080" indent="-343080">
              <a:lnSpc>
                <a:spcPct val="90000"/>
              </a:lnSpc>
              <a:spcBef>
                <a:spcPts val="1001"/>
              </a:spcBef>
              <a:buNone/>
              <a:tabLst>
                <a:tab algn="l" pos="0"/>
              </a:tabLst>
            </a:pPr>
            <a:endParaRPr b="0" lang="en-IN" sz="2000" spc="-1" strike="noStrike">
              <a:latin typeface="Arial"/>
            </a:endParaRPr>
          </a:p>
          <a:p>
            <a:pPr marL="343080" indent="-343080">
              <a:lnSpc>
                <a:spcPct val="90000"/>
              </a:lnSpc>
              <a:spcBef>
                <a:spcPts val="1001"/>
              </a:spcBef>
              <a:buNone/>
              <a:tabLst>
                <a:tab algn="l" pos="0"/>
              </a:tabLst>
            </a:pPr>
            <a:endParaRPr b="0" lang="en-IN" sz="2000" spc="-1" strike="noStrike">
              <a:latin typeface="Arial"/>
            </a:endParaRPr>
          </a:p>
          <a:p>
            <a:pPr marL="343080" indent="-343080">
              <a:lnSpc>
                <a:spcPct val="90000"/>
              </a:lnSpc>
              <a:spcBef>
                <a:spcPts val="1001"/>
              </a:spcBef>
              <a:buNone/>
              <a:tabLst>
                <a:tab algn="l" pos="0"/>
              </a:tabLst>
            </a:pPr>
            <a:endParaRPr b="0" lang="en-IN" sz="2000" spc="-1" strike="noStrike">
              <a:latin typeface="Arial"/>
            </a:endParaRPr>
          </a:p>
          <a:p>
            <a:pPr marL="343080" indent="-343080">
              <a:lnSpc>
                <a:spcPct val="90000"/>
              </a:lnSpc>
              <a:spcBef>
                <a:spcPts val="1001"/>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Freeform 347"/>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475" name="Freeform 348"/>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76" name="Freeform 34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77"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1" lang="en-IN" sz="1600" spc="-1" strike="noStrike">
                <a:solidFill>
                  <a:srgbClr val="000000"/>
                </a:solidFill>
                <a:latin typeface="Calibri"/>
                <a:ea typeface="Calibri"/>
              </a:rPr>
              <a:t>Bitwise NOT (‘~’) :-</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Söhne"/>
                <a:ea typeface="Calibri"/>
              </a:rPr>
              <a:t>The </a:t>
            </a:r>
            <a:r>
              <a:rPr b="1" lang="en-US" sz="1100" spc="-1" strike="noStrike">
                <a:solidFill>
                  <a:srgbClr val="374151"/>
                </a:solidFill>
                <a:latin typeface="Söhne Mono"/>
                <a:ea typeface="Calibri"/>
              </a:rPr>
              <a:t>~</a:t>
            </a:r>
            <a:r>
              <a:rPr b="0" lang="en-US" sz="1600" spc="-1" strike="noStrike">
                <a:solidFill>
                  <a:srgbClr val="374151"/>
                </a:solidFill>
                <a:latin typeface="Söhne"/>
                <a:ea typeface="Calibri"/>
              </a:rPr>
              <a:t> operator performs a bitwise NOT operation, which flips the bits of the integer, changing 0s to 1s and vice versa.</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Söhne"/>
                <a:ea typeface="Calibri"/>
              </a:rPr>
              <a:t>It returns a new integer with all the bits reversed</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Söhne"/>
                <a:ea typeface="Calibri"/>
              </a:rPr>
              <a:t>Example :- </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Söhne"/>
                <a:ea typeface="Calibri"/>
              </a:rPr>
              <a:t>	</a:t>
            </a:r>
            <a:r>
              <a:rPr b="0" lang="en-US" sz="1600" spc="-1" strike="noStrike">
                <a:solidFill>
                  <a:srgbClr val="374151"/>
                </a:solidFill>
                <a:latin typeface="Söhne"/>
                <a:ea typeface="Calibri"/>
              </a:rPr>
              <a:t>a=5 # 101 in binary </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Söhne"/>
                <a:ea typeface="Calibri"/>
              </a:rPr>
              <a:t>	</a:t>
            </a:r>
            <a:r>
              <a:rPr b="0" lang="en-US" sz="1600" spc="-1" strike="noStrike">
                <a:solidFill>
                  <a:srgbClr val="374151"/>
                </a:solidFill>
                <a:latin typeface="Söhne"/>
                <a:ea typeface="Calibri"/>
              </a:rPr>
              <a:t>result= ~a</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Söhne"/>
                <a:ea typeface="Calibri"/>
              </a:rPr>
              <a:t>	</a:t>
            </a:r>
            <a:r>
              <a:rPr b="0" lang="en-US" sz="1600" spc="-1" strike="noStrike">
                <a:solidFill>
                  <a:srgbClr val="374151"/>
                </a:solidFill>
                <a:latin typeface="Söhne"/>
                <a:ea typeface="Calibri"/>
              </a:rPr>
              <a:t>print(result)     #output : -6 (complement of 5 in two’s complement form)</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Söhne"/>
                <a:ea typeface="Calibri"/>
              </a:rPr>
              <a:t>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1" lang="en-US" sz="1600" spc="-1" strike="noStrike">
                <a:solidFill>
                  <a:srgbClr val="374151"/>
                </a:solidFill>
                <a:latin typeface="Calibri"/>
                <a:ea typeface="Calibri"/>
              </a:rPr>
              <a:t>Bitwise operators are often used in low-level programming, such as hardware control, data compression, and encryption, where bit-level manipulation is required. They are less commonly used in everyday Python programming but can be handy in specific applications.</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Freeform 350"/>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479" name="Freeform 351"/>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480" name="Freeform 352"/>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481"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spcBef>
                <a:spcPts val="1001"/>
              </a:spcBef>
              <a:buClr>
                <a:srgbClr val="374151"/>
              </a:buClr>
              <a:buFont typeface="Arial"/>
              <a:buChar char="•"/>
            </a:pPr>
            <a:r>
              <a:rPr b="0" lang="en-US" sz="1600" spc="-1" strike="noStrike">
                <a:solidFill>
                  <a:srgbClr val="374151"/>
                </a:solidFill>
                <a:latin typeface="Calibri"/>
                <a:ea typeface="Calibri"/>
              </a:rPr>
              <a:t>bit shifting refers to the process of moving the individual bits of an integer left or right by a specified number of positions. </a:t>
            </a:r>
            <a:endParaRPr b="0" lang="en-IN" sz="1600" spc="-1" strike="noStrike">
              <a:latin typeface="Arial"/>
            </a:endParaRPr>
          </a:p>
          <a:p>
            <a:pPr marL="228600" indent="-228600">
              <a:lnSpc>
                <a:spcPct val="100000"/>
              </a:lnSpc>
              <a:spcBef>
                <a:spcPts val="1001"/>
              </a:spcBef>
              <a:buClr>
                <a:srgbClr val="374151"/>
              </a:buClr>
              <a:buFont typeface="Arial"/>
              <a:buChar char="•"/>
            </a:pPr>
            <a:r>
              <a:rPr b="0" lang="en-US" sz="1600" spc="-1" strike="noStrike">
                <a:solidFill>
                  <a:srgbClr val="374151"/>
                </a:solidFill>
                <a:latin typeface="Calibri"/>
                <a:ea typeface="Calibri"/>
              </a:rPr>
              <a:t>This operation is performed using the bitwise left shift (</a:t>
            </a:r>
            <a:r>
              <a:rPr b="1" lang="en-US" sz="1600" spc="-1" strike="noStrike">
                <a:solidFill>
                  <a:srgbClr val="000000"/>
                </a:solidFill>
                <a:latin typeface="Calibri"/>
                <a:ea typeface="Calibri"/>
              </a:rPr>
              <a:t>&lt;&lt;</a:t>
            </a:r>
            <a:r>
              <a:rPr b="0" lang="en-US" sz="1600" spc="-1" strike="noStrike">
                <a:solidFill>
                  <a:srgbClr val="374151"/>
                </a:solidFill>
                <a:latin typeface="Calibri"/>
                <a:ea typeface="Calibri"/>
              </a:rPr>
              <a:t>) and bitwise right shift (</a:t>
            </a:r>
            <a:r>
              <a:rPr b="1" lang="en-US" sz="1600" spc="-1" strike="noStrike">
                <a:solidFill>
                  <a:srgbClr val="000000"/>
                </a:solidFill>
                <a:latin typeface="Calibri"/>
                <a:ea typeface="Calibri"/>
              </a:rPr>
              <a:t>&gt;&gt;</a:t>
            </a:r>
            <a:r>
              <a:rPr b="0" lang="en-US" sz="1600" spc="-1" strike="noStrike">
                <a:solidFill>
                  <a:srgbClr val="374151"/>
                </a:solidFill>
                <a:latin typeface="Calibri"/>
                <a:ea typeface="Calibri"/>
              </a:rPr>
              <a:t>) operators.</a:t>
            </a:r>
            <a:endParaRPr b="0" lang="en-IN" sz="1600" spc="-1" strike="noStrike">
              <a:latin typeface="Arial"/>
            </a:endParaRPr>
          </a:p>
          <a:p>
            <a:pPr marL="228600" indent="-228600">
              <a:lnSpc>
                <a:spcPct val="100000"/>
              </a:lnSpc>
              <a:spcBef>
                <a:spcPts val="1001"/>
              </a:spcBef>
              <a:buClr>
                <a:srgbClr val="374151"/>
              </a:buClr>
              <a:buFont typeface="Arial"/>
              <a:buChar char="•"/>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Bit shifting is often used in low-level programming, hardware interaction, and optimization tasks </a:t>
            </a:r>
            <a:endParaRPr b="0" lang="en-IN" sz="1600" spc="-1" strike="noStrike">
              <a:latin typeface="Arial"/>
            </a:endParaRPr>
          </a:p>
          <a:p>
            <a:pPr marL="228600" indent="-228600">
              <a:lnSpc>
                <a:spcPct val="100000"/>
              </a:lnSpc>
              <a:spcBef>
                <a:spcPts val="1001"/>
              </a:spcBef>
              <a:buClr>
                <a:srgbClr val="374151"/>
              </a:buClr>
              <a:buFont typeface="Arial"/>
              <a:buChar char="•"/>
            </a:pPr>
            <a:r>
              <a:rPr b="0" lang="en-US" sz="1600" spc="-1" strike="noStrike">
                <a:solidFill>
                  <a:srgbClr val="374151"/>
                </a:solidFill>
                <a:latin typeface="Calibri"/>
                <a:ea typeface="Calibri"/>
              </a:rPr>
              <a:t>where you need to manipulate individual bits within an integer.</a:t>
            </a:r>
            <a:r>
              <a:rPr b="0" lang="en-US" sz="1600" spc="-1" strike="noStrike">
                <a:solidFill>
                  <a:srgbClr val="000000"/>
                </a:solidFill>
                <a:latin typeface="Calibri"/>
                <a:ea typeface="Calibri"/>
              </a:rPr>
              <a:t> </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1" lang="en-US" sz="1600" spc="-1" strike="noStrike">
                <a:solidFill>
                  <a:srgbClr val="374151"/>
                </a:solidFill>
                <a:latin typeface="Calibri"/>
                <a:ea typeface="Calibri"/>
              </a:rPr>
              <a:t>Bitwise Left Shift(&lt;&lt;) :-</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Calibri"/>
                <a:ea typeface="Calibri"/>
              </a:rPr>
              <a:t>The </a:t>
            </a:r>
            <a:r>
              <a:rPr b="1" lang="en-US" sz="1600" spc="-1" strike="noStrike">
                <a:solidFill>
                  <a:srgbClr val="374151"/>
                </a:solidFill>
                <a:latin typeface="Calibri"/>
                <a:ea typeface="Calibri"/>
              </a:rPr>
              <a:t>&lt;&lt;</a:t>
            </a:r>
            <a:r>
              <a:rPr b="0" lang="en-US" sz="1600" spc="-1" strike="noStrike">
                <a:solidFill>
                  <a:srgbClr val="374151"/>
                </a:solidFill>
                <a:latin typeface="Calibri"/>
                <a:ea typeface="Calibri"/>
              </a:rPr>
              <a:t> operator shifts the bits of an integer to the left by a specified number of positions.</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Calibri"/>
                <a:ea typeface="Calibri"/>
              </a:rPr>
              <a:t>Each bit is moved to the left by the specified amount, and the vacant positions on the right are filled with zeros.</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Calibri"/>
                <a:ea typeface="Calibri"/>
              </a:rPr>
              <a:t>Left shifting an integer by </a:t>
            </a:r>
            <a:r>
              <a:rPr b="1" lang="en-US" sz="1600" spc="-1" strike="noStrike">
                <a:solidFill>
                  <a:srgbClr val="374151"/>
                </a:solidFill>
                <a:latin typeface="Calibri"/>
                <a:ea typeface="Calibri"/>
              </a:rPr>
              <a:t>n</a:t>
            </a:r>
            <a:r>
              <a:rPr b="0" lang="en-US" sz="1600" spc="-1" strike="noStrike">
                <a:solidFill>
                  <a:srgbClr val="374151"/>
                </a:solidFill>
                <a:latin typeface="Calibri"/>
                <a:ea typeface="Calibri"/>
              </a:rPr>
              <a:t> positions is equivalent to multiplying it by </a:t>
            </a:r>
            <a:r>
              <a:rPr b="1" lang="en-US" sz="1600" spc="-1" strike="noStrike">
                <a:solidFill>
                  <a:srgbClr val="374151"/>
                </a:solidFill>
                <a:latin typeface="Calibri"/>
                <a:ea typeface="Calibri"/>
              </a:rPr>
              <a:t>2^n</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1" lang="en-US" sz="1600" spc="-1" strike="noStrike">
                <a:solidFill>
                  <a:srgbClr val="374151"/>
                </a:solidFill>
                <a:latin typeface="Calibri"/>
                <a:ea typeface="Calibri"/>
              </a:rPr>
              <a:t>Bitwise Right Shift(&gt;&gt;) :-</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Calibri"/>
                <a:ea typeface="Calibri"/>
              </a:rPr>
              <a:t>The </a:t>
            </a:r>
            <a:r>
              <a:rPr b="1" lang="en-US" sz="1600" spc="-1" strike="noStrike">
                <a:solidFill>
                  <a:srgbClr val="374151"/>
                </a:solidFill>
                <a:latin typeface="Calibri"/>
                <a:ea typeface="Calibri"/>
              </a:rPr>
              <a:t>&gt;&gt;</a:t>
            </a:r>
            <a:r>
              <a:rPr b="0" lang="en-US" sz="1600" spc="-1" strike="noStrike">
                <a:solidFill>
                  <a:srgbClr val="374151"/>
                </a:solidFill>
                <a:latin typeface="Calibri"/>
                <a:ea typeface="Calibri"/>
              </a:rPr>
              <a:t> operator shifts the bits of an integer to the right by a specified number of positions.</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Calibri"/>
                <a:ea typeface="Calibri"/>
              </a:rPr>
              <a:t>Each bit is moved to the right by the specified amount, and the vacant positions on the left are filled based on the sign bit (for signed integers) or with zeros (for unsigned integers).</a:t>
            </a:r>
            <a:endParaRPr b="0" lang="en-IN" sz="1600" spc="-1" strike="noStrike">
              <a:latin typeface="Arial"/>
            </a:endParaRPr>
          </a:p>
          <a:p>
            <a:pPr marL="228600" indent="-228600">
              <a:lnSpc>
                <a:spcPct val="100000"/>
              </a:lnSpc>
              <a:buClr>
                <a:srgbClr val="374151"/>
              </a:buClr>
              <a:buFont typeface="Arial"/>
              <a:buAutoNum type="arabicPeriod" startAt="5"/>
              <a:tabLst>
                <a:tab algn="l" pos="0"/>
              </a:tabLst>
            </a:pPr>
            <a:r>
              <a:rPr b="0" lang="en-US" sz="1600" spc="-1" strike="noStrike">
                <a:solidFill>
                  <a:srgbClr val="374151"/>
                </a:solidFill>
                <a:latin typeface="Calibri"/>
                <a:ea typeface="Calibri"/>
              </a:rPr>
              <a:t>Right shifting an integer by </a:t>
            </a:r>
            <a:r>
              <a:rPr b="1" lang="en-US" sz="1600" spc="-1" strike="noStrike">
                <a:solidFill>
                  <a:srgbClr val="374151"/>
                </a:solidFill>
                <a:latin typeface="Calibri"/>
                <a:ea typeface="Calibri"/>
              </a:rPr>
              <a:t>n</a:t>
            </a:r>
            <a:r>
              <a:rPr b="0" lang="en-US" sz="1600" spc="-1" strike="noStrike">
                <a:solidFill>
                  <a:srgbClr val="374151"/>
                </a:solidFill>
                <a:latin typeface="Calibri"/>
                <a:ea typeface="Calibri"/>
              </a:rPr>
              <a:t> positions is equivalent to integer division by </a:t>
            </a:r>
            <a:r>
              <a:rPr b="1" lang="en-US" sz="1600" spc="-1" strike="noStrike">
                <a:solidFill>
                  <a:srgbClr val="374151"/>
                </a:solidFill>
                <a:latin typeface="Calibri"/>
                <a:ea typeface="Calibri"/>
              </a:rPr>
              <a:t>2^n</a:t>
            </a:r>
            <a:r>
              <a:rPr b="0" lang="en-US" sz="1600" spc="-1" strike="noStrike">
                <a:solidFill>
                  <a:srgbClr val="374151"/>
                </a:solidFill>
                <a:latin typeface="Calibri"/>
                <a:ea typeface="Calibri"/>
              </a:rPr>
              <a:t>, rounding down.</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p:txBody>
      </p:sp>
      <p:sp>
        <p:nvSpPr>
          <p:cNvPr id="482" name="Rectangle1"/>
          <p:cNvSpPr/>
          <p:nvPr/>
        </p:nvSpPr>
        <p:spPr>
          <a:xfrm>
            <a:off x="1891080" y="1190160"/>
            <a:ext cx="3147480" cy="76788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1" lang="en-IN" sz="2400" spc="-1" strike="noStrike">
                <a:solidFill>
                  <a:srgbClr val="000000"/>
                </a:solidFill>
                <a:latin typeface="Arial"/>
                <a:ea typeface="DejaVu Sans"/>
              </a:rPr>
              <a:t>Bit Shifting</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Freeform 3"/>
          <p:cNvSpPr/>
          <p:nvPr/>
        </p:nvSpPr>
        <p:spPr>
          <a:xfrm>
            <a:off x="11116440" y="3999960"/>
            <a:ext cx="8921520" cy="8921520"/>
          </a:xfrm>
          <a:custGeom>
            <a:avLst/>
            <a:gdLst/>
            <a:ahLst/>
            <a:rect l="l" t="t" r="r" b="b"/>
            <a:pathLst>
              <a:path w="8921750" h="8921750">
                <a:moveTo>
                  <a:pt x="0" y="0"/>
                </a:moveTo>
                <a:lnTo>
                  <a:pt x="8921750" y="0"/>
                </a:lnTo>
                <a:lnTo>
                  <a:pt x="8921750" y="8921750"/>
                </a:lnTo>
                <a:lnTo>
                  <a:pt x="0" y="8921750"/>
                </a:lnTo>
                <a:lnTo>
                  <a:pt x="0" y="0"/>
                </a:lnTo>
                <a:close/>
              </a:path>
            </a:pathLst>
          </a:custGeom>
          <a:blipFill rotWithShape="0">
            <a:blip r:embed="rId1"/>
            <a:srcRect/>
            <a:stretch/>
          </a:blipFill>
          <a:ln w="0">
            <a:noFill/>
          </a:ln>
        </p:spPr>
        <p:style>
          <a:lnRef idx="0"/>
          <a:fillRef idx="0"/>
          <a:effectRef idx="0"/>
          <a:fontRef idx="minor"/>
        </p:style>
      </p:sp>
      <p:grpSp>
        <p:nvGrpSpPr>
          <p:cNvPr id="108" name="Group 4"/>
          <p:cNvGrpSpPr/>
          <p:nvPr/>
        </p:nvGrpSpPr>
        <p:grpSpPr>
          <a:xfrm>
            <a:off x="9489600" y="2193120"/>
            <a:ext cx="6454440" cy="6454440"/>
            <a:chOff x="9489600" y="2193120"/>
            <a:chExt cx="6454440" cy="6454440"/>
          </a:xfrm>
        </p:grpSpPr>
        <p:sp>
          <p:nvSpPr>
            <p:cNvPr id="109" name="Freeform 5"/>
            <p:cNvSpPr/>
            <p:nvPr/>
          </p:nvSpPr>
          <p:spPr>
            <a:xfrm>
              <a:off x="9489600" y="2193120"/>
              <a:ext cx="6454440" cy="6454440"/>
            </a:xfrm>
            <a:custGeom>
              <a:avLst/>
              <a:gdLst/>
              <a:ahLst/>
              <a:rect l="l" t="t" r="r" b="b"/>
              <a:pathLst>
                <a:path w="6454775" h="6454775">
                  <a:moveTo>
                    <a:pt x="3227387" y="0"/>
                  </a:moveTo>
                  <a:cubicBezTo>
                    <a:pt x="1444946" y="0"/>
                    <a:pt x="0" y="1444946"/>
                    <a:pt x="0" y="3227387"/>
                  </a:cubicBezTo>
                  <a:cubicBezTo>
                    <a:pt x="0" y="5009828"/>
                    <a:pt x="1444946" y="6454775"/>
                    <a:pt x="3227387" y="6454775"/>
                  </a:cubicBezTo>
                  <a:cubicBezTo>
                    <a:pt x="5009828" y="6454775"/>
                    <a:pt x="6454775" y="5009828"/>
                    <a:pt x="6454775" y="3227387"/>
                  </a:cubicBezTo>
                  <a:cubicBezTo>
                    <a:pt x="6454775" y="1444946"/>
                    <a:pt x="5009828" y="0"/>
                    <a:pt x="3227387" y="0"/>
                  </a:cubicBezTo>
                  <a:close/>
                </a:path>
              </a:pathLst>
            </a:custGeom>
            <a:solidFill>
              <a:srgbClr val="ffffff"/>
            </a:solidFill>
            <a:ln w="0">
              <a:noFill/>
            </a:ln>
          </p:spPr>
          <p:style>
            <a:lnRef idx="0"/>
            <a:fillRef idx="0"/>
            <a:effectRef idx="0"/>
            <a:fontRef idx="minor"/>
          </p:style>
        </p:sp>
        <p:sp>
          <p:nvSpPr>
            <p:cNvPr id="110" name="TextBox 6"/>
            <p:cNvSpPr/>
            <p:nvPr/>
          </p:nvSpPr>
          <p:spPr>
            <a:xfrm>
              <a:off x="10095120" y="2496240"/>
              <a:ext cx="5242680" cy="5545800"/>
            </a:xfrm>
            <a:prstGeom prst="rect">
              <a:avLst/>
            </a:prstGeom>
            <a:noFill/>
            <a:ln w="0">
              <a:noFill/>
            </a:ln>
          </p:spPr>
          <p:style>
            <a:lnRef idx="0"/>
            <a:fillRef idx="0"/>
            <a:effectRef idx="0"/>
            <a:fontRef idx="minor"/>
          </p:style>
        </p:sp>
      </p:grpSp>
      <p:grpSp>
        <p:nvGrpSpPr>
          <p:cNvPr id="111" name="Group 7"/>
          <p:cNvGrpSpPr/>
          <p:nvPr/>
        </p:nvGrpSpPr>
        <p:grpSpPr>
          <a:xfrm>
            <a:off x="9695880" y="2399760"/>
            <a:ext cx="6041520" cy="6041520"/>
            <a:chOff x="9695880" y="2399760"/>
            <a:chExt cx="6041520" cy="6041520"/>
          </a:xfrm>
        </p:grpSpPr>
        <p:sp>
          <p:nvSpPr>
            <p:cNvPr id="112" name="Freeform 8"/>
            <p:cNvSpPr/>
            <p:nvPr/>
          </p:nvSpPr>
          <p:spPr>
            <a:xfrm>
              <a:off x="9695880" y="2399760"/>
              <a:ext cx="6041520" cy="6041520"/>
            </a:xfrm>
            <a:custGeom>
              <a:avLst/>
              <a:gdLst/>
              <a:ahLst/>
              <a:rect l="l" t="t" r="r" b="b"/>
              <a:pathLst>
                <a:path w="6042025" h="6042025">
                  <a:moveTo>
                    <a:pt x="6042025" y="3021048"/>
                  </a:moveTo>
                  <a:cubicBezTo>
                    <a:pt x="6042025" y="4689440"/>
                    <a:pt x="4689444" y="6042025"/>
                    <a:pt x="3021012" y="6042025"/>
                  </a:cubicBezTo>
                  <a:cubicBezTo>
                    <a:pt x="1352555" y="6042025"/>
                    <a:pt x="0" y="4689440"/>
                    <a:pt x="0" y="3021048"/>
                  </a:cubicBezTo>
                  <a:cubicBezTo>
                    <a:pt x="0" y="1352572"/>
                    <a:pt x="1352555" y="0"/>
                    <a:pt x="3021012" y="0"/>
                  </a:cubicBezTo>
                  <a:cubicBezTo>
                    <a:pt x="4689468" y="0"/>
                    <a:pt x="6042025" y="1352572"/>
                    <a:pt x="6042025" y="3021048"/>
                  </a:cubicBezTo>
                  <a:close/>
                </a:path>
              </a:pathLst>
            </a:custGeom>
            <a:noFill/>
            <a:ln w="12700">
              <a:solidFill>
                <a:srgbClr val="000000"/>
              </a:solidFill>
              <a:round/>
            </a:ln>
          </p:spPr>
          <p:style>
            <a:lnRef idx="0"/>
            <a:fillRef idx="0"/>
            <a:effectRef idx="0"/>
            <a:fontRef idx="minor"/>
          </p:style>
        </p:sp>
      </p:grpSp>
      <p:sp>
        <p:nvSpPr>
          <p:cNvPr id="113" name="Freeform 9"/>
          <p:cNvSpPr/>
          <p:nvPr/>
        </p:nvSpPr>
        <p:spPr>
          <a:xfrm>
            <a:off x="-2057400" y="8166600"/>
            <a:ext cx="4111200" cy="4111200"/>
          </a:xfrm>
          <a:custGeom>
            <a:avLst/>
            <a:gdLst/>
            <a:ahLst/>
            <a:rect l="l" t="t" r="r" b="b"/>
            <a:pathLst>
              <a:path w="4111625" h="4111625">
                <a:moveTo>
                  <a:pt x="0" y="0"/>
                </a:moveTo>
                <a:lnTo>
                  <a:pt x="4111625" y="0"/>
                </a:lnTo>
                <a:lnTo>
                  <a:pt x="4111625" y="4111625"/>
                </a:lnTo>
                <a:lnTo>
                  <a:pt x="0" y="4111625"/>
                </a:lnTo>
                <a:lnTo>
                  <a:pt x="0" y="0"/>
                </a:lnTo>
                <a:close/>
              </a:path>
            </a:pathLst>
          </a:custGeom>
          <a:blipFill rotWithShape="0">
            <a:blip r:embed="rId2">
              <a:alphaModFix amt="5000"/>
            </a:blip>
            <a:srcRect/>
            <a:stretch/>
          </a:blipFill>
          <a:ln w="0">
            <a:noFill/>
          </a:ln>
        </p:spPr>
        <p:style>
          <a:lnRef idx="0"/>
          <a:fillRef idx="0"/>
          <a:effectRef idx="0"/>
          <a:fontRef idx="minor"/>
        </p:style>
      </p:sp>
      <p:sp>
        <p:nvSpPr>
          <p:cNvPr id="114" name="AutoShape 10"/>
          <p:cNvSpPr/>
          <p:nvPr/>
        </p:nvSpPr>
        <p:spPr>
          <a:xfrm>
            <a:off x="2188800" y="4894920"/>
            <a:ext cx="909720" cy="720"/>
          </a:xfrm>
          <a:prstGeom prst="line">
            <a:avLst/>
          </a:prstGeom>
          <a:ln w="38100">
            <a:solidFill>
              <a:srgbClr val="4dc5ef"/>
            </a:solidFill>
            <a:round/>
          </a:ln>
        </p:spPr>
        <p:style>
          <a:lnRef idx="0"/>
          <a:fillRef idx="0"/>
          <a:effectRef idx="0"/>
          <a:fontRef idx="minor"/>
        </p:style>
      </p:sp>
      <p:grpSp>
        <p:nvGrpSpPr>
          <p:cNvPr id="115" name="Group 11"/>
          <p:cNvGrpSpPr/>
          <p:nvPr/>
        </p:nvGrpSpPr>
        <p:grpSpPr>
          <a:xfrm>
            <a:off x="9335880" y="3417480"/>
            <a:ext cx="1261440" cy="1262160"/>
            <a:chOff x="9335880" y="3417480"/>
            <a:chExt cx="1261440" cy="1262160"/>
          </a:xfrm>
        </p:grpSpPr>
        <p:sp>
          <p:nvSpPr>
            <p:cNvPr id="116" name="Freeform 12"/>
            <p:cNvSpPr/>
            <p:nvPr/>
          </p:nvSpPr>
          <p:spPr>
            <a:xfrm>
              <a:off x="9335880" y="3417480"/>
              <a:ext cx="1261440" cy="1262160"/>
            </a:xfrm>
            <a:custGeom>
              <a:avLst/>
              <a:gdLst/>
              <a:ahLst/>
              <a:rect l="l" t="t" r="r" b="b"/>
              <a:pathLst>
                <a:path w="1261745" h="1262380">
                  <a:moveTo>
                    <a:pt x="630872" y="0"/>
                  </a:moveTo>
                  <a:cubicBezTo>
                    <a:pt x="282450" y="0"/>
                    <a:pt x="0" y="282593"/>
                    <a:pt x="0" y="631190"/>
                  </a:cubicBezTo>
                  <a:cubicBezTo>
                    <a:pt x="0" y="979787"/>
                    <a:pt x="282450" y="1262380"/>
                    <a:pt x="630872" y="1262380"/>
                  </a:cubicBezTo>
                  <a:cubicBezTo>
                    <a:pt x="979294" y="1262380"/>
                    <a:pt x="1261745" y="979787"/>
                    <a:pt x="1261745" y="631190"/>
                  </a:cubicBezTo>
                  <a:cubicBezTo>
                    <a:pt x="1261745" y="282593"/>
                    <a:pt x="979294" y="0"/>
                    <a:pt x="630872" y="0"/>
                  </a:cubicBezTo>
                  <a:close/>
                </a:path>
              </a:pathLst>
            </a:custGeom>
            <a:gradFill rotWithShape="0">
              <a:gsLst>
                <a:gs pos="0">
                  <a:srgbClr val="0b5154"/>
                </a:gs>
                <a:gs pos="100000">
                  <a:srgbClr val="010e20"/>
                </a:gs>
              </a:gsLst>
              <a:lin ang="0"/>
            </a:gradFill>
            <a:ln w="0">
              <a:noFill/>
            </a:ln>
          </p:spPr>
          <p:style>
            <a:lnRef idx="0"/>
            <a:fillRef idx="0"/>
            <a:effectRef idx="0"/>
            <a:fontRef idx="minor"/>
          </p:style>
        </p:sp>
        <p:sp>
          <p:nvSpPr>
            <p:cNvPr id="117" name="TextBox 13"/>
            <p:cNvSpPr/>
            <p:nvPr/>
          </p:nvSpPr>
          <p:spPr>
            <a:xfrm>
              <a:off x="9454680" y="3477240"/>
              <a:ext cx="1023840" cy="1083600"/>
            </a:xfrm>
            <a:prstGeom prst="rect">
              <a:avLst/>
            </a:prstGeom>
            <a:noFill/>
            <a:ln w="0">
              <a:noFill/>
            </a:ln>
          </p:spPr>
          <p:style>
            <a:lnRef idx="0"/>
            <a:fillRef idx="0"/>
            <a:effectRef idx="0"/>
            <a:fontRef idx="minor"/>
          </p:style>
        </p:sp>
      </p:grpSp>
      <p:sp>
        <p:nvSpPr>
          <p:cNvPr id="118" name="Freeform 14"/>
          <p:cNvSpPr/>
          <p:nvPr/>
        </p:nvSpPr>
        <p:spPr>
          <a:xfrm>
            <a:off x="8489160" y="593640"/>
            <a:ext cx="1585080" cy="866520"/>
          </a:xfrm>
          <a:custGeom>
            <a:avLst/>
            <a:gdLst/>
            <a:ahLst/>
            <a:rect l="l" t="t" r="r" b="b"/>
            <a:pathLst>
              <a:path w="1585595" h="866775">
                <a:moveTo>
                  <a:pt x="0" y="0"/>
                </a:moveTo>
                <a:lnTo>
                  <a:pt x="1585594" y="0"/>
                </a:lnTo>
                <a:lnTo>
                  <a:pt x="1585594" y="866775"/>
                </a:lnTo>
                <a:lnTo>
                  <a:pt x="0" y="866775"/>
                </a:lnTo>
                <a:lnTo>
                  <a:pt x="0" y="0"/>
                </a:lnTo>
                <a:close/>
              </a:path>
            </a:pathLst>
          </a:custGeom>
          <a:blipFill rotWithShape="0">
            <a:blip r:embed="rId3"/>
            <a:srcRect/>
            <a:stretch/>
          </a:blipFill>
          <a:ln w="0">
            <a:noFill/>
          </a:ln>
        </p:spPr>
        <p:style>
          <a:lnRef idx="0"/>
          <a:fillRef idx="0"/>
          <a:effectRef idx="0"/>
          <a:fontRef idx="minor"/>
        </p:style>
      </p:sp>
      <p:sp>
        <p:nvSpPr>
          <p:cNvPr id="119" name="Freeform 2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4"/>
            <a:srcRect/>
            <a:stretch/>
          </a:blipFill>
          <a:ln w="0">
            <a:noFill/>
          </a:ln>
        </p:spPr>
        <p:style>
          <a:lnRef idx="0"/>
          <a:fillRef idx="0"/>
          <a:effectRef idx="0"/>
          <a:fontRef idx="minor"/>
        </p:style>
      </p:sp>
      <p:sp>
        <p:nvSpPr>
          <p:cNvPr id="120" name="Freeform 22"/>
          <p:cNvSpPr/>
          <p:nvPr/>
        </p:nvSpPr>
        <p:spPr>
          <a:xfrm>
            <a:off x="9489600" y="3645360"/>
            <a:ext cx="880920" cy="702000"/>
          </a:xfrm>
          <a:custGeom>
            <a:avLst/>
            <a:gdLst/>
            <a:ahLst/>
            <a:rect l="l" t="t" r="r" b="b"/>
            <a:pathLst>
              <a:path w="881380" h="702310">
                <a:moveTo>
                  <a:pt x="0" y="0"/>
                </a:moveTo>
                <a:lnTo>
                  <a:pt x="881380" y="0"/>
                </a:lnTo>
                <a:lnTo>
                  <a:pt x="881380" y="702310"/>
                </a:lnTo>
                <a:lnTo>
                  <a:pt x="0" y="702310"/>
                </a:lnTo>
                <a:lnTo>
                  <a:pt x="0" y="0"/>
                </a:lnTo>
                <a:close/>
              </a:path>
            </a:pathLst>
          </a:custGeom>
          <a:blipFill rotWithShape="0">
            <a:blip r:embed="rId5"/>
            <a:srcRect/>
            <a:stretch/>
          </a:blipFill>
          <a:ln w="0">
            <a:noFill/>
          </a:ln>
        </p:spPr>
        <p:style>
          <a:lnRef idx="0"/>
          <a:fillRef idx="0"/>
          <a:effectRef idx="0"/>
          <a:fontRef idx="minor"/>
        </p:style>
      </p:sp>
      <p:sp>
        <p:nvSpPr>
          <p:cNvPr id="121" name="TextBox 23"/>
          <p:cNvSpPr/>
          <p:nvPr/>
        </p:nvSpPr>
        <p:spPr>
          <a:xfrm>
            <a:off x="2142360" y="2774880"/>
            <a:ext cx="699804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About </a:t>
            </a:r>
            <a:endParaRPr b="0" lang="en-IN" sz="5500" spc="-1" strike="noStrike">
              <a:latin typeface="Arial"/>
            </a:endParaRPr>
          </a:p>
        </p:txBody>
      </p:sp>
      <p:sp>
        <p:nvSpPr>
          <p:cNvPr id="122" name="TextBox 24"/>
          <p:cNvSpPr/>
          <p:nvPr/>
        </p:nvSpPr>
        <p:spPr>
          <a:xfrm>
            <a:off x="2142360" y="3693960"/>
            <a:ext cx="710388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4dc5ef"/>
                </a:solidFill>
                <a:latin typeface="Montserrat Classic Bold"/>
                <a:ea typeface="DejaVu Sans"/>
              </a:rPr>
              <a:t>Instructor</a:t>
            </a:r>
            <a:endParaRPr b="0" lang="en-IN" sz="5500" spc="-1" strike="noStrike">
              <a:latin typeface="Arial"/>
            </a:endParaRPr>
          </a:p>
        </p:txBody>
      </p:sp>
      <p:sp>
        <p:nvSpPr>
          <p:cNvPr id="123" name="TextBox 27"/>
          <p:cNvSpPr/>
          <p:nvPr/>
        </p:nvSpPr>
        <p:spPr>
          <a:xfrm>
            <a:off x="2142360" y="5470560"/>
            <a:ext cx="6343200" cy="372240"/>
          </a:xfrm>
          <a:prstGeom prst="rect">
            <a:avLst/>
          </a:prstGeom>
          <a:noFill/>
          <a:ln w="0">
            <a:noFill/>
          </a:ln>
        </p:spPr>
        <p:style>
          <a:lnRef idx="0"/>
          <a:fillRef idx="0"/>
          <a:effectRef idx="0"/>
          <a:fontRef idx="minor"/>
        </p:style>
        <p:txBody>
          <a:bodyPr numCol="1" spcCol="216000" lIns="0" rIns="0" tIns="0" bIns="0" anchor="t">
            <a:noAutofit/>
          </a:bodyPr>
          <a:p>
            <a:pPr>
              <a:lnSpc>
                <a:spcPts val="2940"/>
              </a:lnSpc>
              <a:buNone/>
              <a:tabLst>
                <a:tab algn="l" pos="0"/>
              </a:tabLst>
            </a:pPr>
            <a:r>
              <a:rPr b="0" lang="en-US" sz="2100" spc="-1" strike="noStrike">
                <a:solidFill>
                  <a:srgbClr val="000000"/>
                </a:solidFill>
                <a:latin typeface="Montserrat Classic Bold"/>
                <a:ea typeface="DejaVu Sans"/>
              </a:rPr>
              <a:t>Online Courses</a:t>
            </a:r>
            <a:endParaRPr b="0" lang="en-IN" sz="2100" spc="-1" strike="noStrike">
              <a:latin typeface="Arial"/>
            </a:endParaRPr>
          </a:p>
        </p:txBody>
      </p:sp>
      <p:pic>
        <p:nvPicPr>
          <p:cNvPr id="124" name="Picture1" descr=""/>
          <p:cNvPicPr/>
          <p:nvPr/>
        </p:nvPicPr>
        <p:blipFill>
          <a:blip r:embed="rId6"/>
          <a:srcRect l="16329" t="4843" r="9843" b="29528"/>
          <a:stretch/>
        </p:blipFill>
        <p:spPr>
          <a:xfrm>
            <a:off x="10785960" y="3239640"/>
            <a:ext cx="3984120" cy="431712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Freeform 114"/>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484" name="Group 56"/>
          <p:cNvGrpSpPr/>
          <p:nvPr/>
        </p:nvGrpSpPr>
        <p:grpSpPr>
          <a:xfrm>
            <a:off x="7985880" y="-1440360"/>
            <a:ext cx="6615000" cy="6615000"/>
            <a:chOff x="7985880" y="-1440360"/>
            <a:chExt cx="6615000" cy="6615000"/>
          </a:xfrm>
        </p:grpSpPr>
        <p:sp>
          <p:nvSpPr>
            <p:cNvPr id="485" name="Freeform 115"/>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486" name="Freeform 116"/>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487" name="Freeform 117"/>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488" name="Freeform 118"/>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489" name="AutoShape 7"/>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490" name="Freeform 119"/>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491" name="Freeform 120"/>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492" name="TextBox 79"/>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493" name="TextBox 80"/>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494" name="TextBox 81"/>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495" name="TextBox 82"/>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496" name="TextBox 83"/>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497" name="TextBox 84"/>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498" name="TextBox 85"/>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Input</a:t>
            </a:r>
            <a:endParaRPr b="0" lang="en-IN" sz="5500" spc="-1" strike="noStrike">
              <a:latin typeface="Arial"/>
            </a:endParaRPr>
          </a:p>
        </p:txBody>
      </p:sp>
      <p:sp>
        <p:nvSpPr>
          <p:cNvPr id="499" name="Freeform 12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Freeform 254"/>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01" name="Freeform 255"/>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02" name="Freeform 256"/>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03"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spcBef>
                <a:spcPts val="1001"/>
              </a:spcBef>
              <a:buClr>
                <a:srgbClr val="374151"/>
              </a:buClr>
              <a:buFont typeface="Arial"/>
              <a:buChar char="•"/>
            </a:pPr>
            <a:r>
              <a:rPr b="0" lang="en-US" sz="1600" spc="-1" strike="noStrike">
                <a:solidFill>
                  <a:srgbClr val="374151"/>
                </a:solidFill>
                <a:latin typeface="Calibri"/>
                <a:ea typeface="Calibri"/>
              </a:rPr>
              <a:t>In Python, </a:t>
            </a:r>
            <a:r>
              <a:rPr b="1" lang="en-US" sz="1600" spc="-1" strike="noStrike">
                <a:solidFill>
                  <a:srgbClr val="000000"/>
                </a:solidFill>
                <a:latin typeface="Calibri"/>
                <a:ea typeface="Calibri"/>
              </a:rPr>
              <a:t>input()</a:t>
            </a:r>
            <a:r>
              <a:rPr b="0" lang="en-US" sz="1600" spc="-1" strike="noStrike">
                <a:solidFill>
                  <a:srgbClr val="374151"/>
                </a:solidFill>
                <a:latin typeface="Calibri"/>
                <a:ea typeface="Calibri"/>
              </a:rPr>
              <a:t> is a built-in function that allows you to interact with your program by accepting user input from the keyboard</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spcBef>
                <a:spcPts val="1001"/>
              </a:spcBef>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It is commonly used to prompt the user for information or commands during the execution of a Python script or program</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spcBef>
                <a:spcPts val="1001"/>
              </a:spcBef>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Here's how you use the </a:t>
            </a:r>
            <a:r>
              <a:rPr b="1" lang="en-US" sz="1600" spc="-1" strike="noStrike">
                <a:solidFill>
                  <a:srgbClr val="000000"/>
                </a:solidFill>
                <a:latin typeface="Calibri"/>
                <a:ea typeface="Calibri"/>
              </a:rPr>
              <a:t>input()</a:t>
            </a:r>
            <a:r>
              <a:rPr b="0" lang="en-US" sz="1600" spc="-1" strike="noStrike">
                <a:solidFill>
                  <a:srgbClr val="374151"/>
                </a:solidFill>
                <a:latin typeface="Calibri"/>
                <a:ea typeface="Calibri"/>
              </a:rPr>
              <a:t> function:</a:t>
            </a:r>
            <a:r>
              <a:rPr b="0" lang="en-US" sz="1600" spc="-1" strike="noStrike">
                <a:solidFill>
                  <a:srgbClr val="000000"/>
                </a:solidFill>
                <a:latin typeface="Calibri"/>
                <a:ea typeface="Calibri"/>
              </a:rPr>
              <a:t> </a:t>
            </a:r>
            <a:endParaRPr b="0" lang="en-IN" sz="1600" spc="-1" strike="noStrike">
              <a:latin typeface="Arial"/>
            </a:endParaRPr>
          </a:p>
          <a:p>
            <a:pPr marL="343080" indent="-343080">
              <a:lnSpc>
                <a:spcPct val="100000"/>
              </a:lnSpc>
              <a:spcBef>
                <a:spcPts val="1001"/>
              </a:spcBef>
              <a:buNone/>
              <a:tabLst>
                <a:tab algn="l" pos="0"/>
              </a:tabLst>
            </a:pPr>
            <a:endParaRPr b="0" lang="en-IN" sz="1600" spc="-1" strike="noStrike">
              <a:latin typeface="Arial"/>
            </a:endParaRPr>
          </a:p>
          <a:p>
            <a:pPr marL="228600" indent="-228600">
              <a:lnSpc>
                <a:spcPct val="100000"/>
              </a:lnSpc>
              <a:spcBef>
                <a:spcPts val="1001"/>
              </a:spcBef>
              <a:buClr>
                <a:srgbClr val="000000"/>
              </a:buClr>
              <a:buFont typeface="Arial"/>
              <a:buChar char="•"/>
              <a:tabLst>
                <a:tab algn="l" pos="0"/>
              </a:tabLst>
            </a:pPr>
            <a:r>
              <a:rPr b="0" lang="en-US" sz="1600" spc="-1" strike="noStrike">
                <a:solidFill>
                  <a:srgbClr val="000000"/>
                </a:solidFill>
                <a:latin typeface="Calibri"/>
                <a:ea typeface="Calibri"/>
              </a:rPr>
              <a:t>EXAMPLE :-</a:t>
            </a:r>
            <a:endParaRPr b="0" lang="en-IN" sz="1600" spc="-1" strike="noStrike">
              <a:latin typeface="Arial"/>
            </a:endParaRPr>
          </a:p>
          <a:p>
            <a:pPr marL="343080" indent="-343080">
              <a:lnSpc>
                <a:spcPct val="10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	</a:t>
            </a:r>
            <a:r>
              <a:rPr b="0" lang="en-US" sz="3200" spc="-1" strike="noStrike">
                <a:solidFill>
                  <a:srgbClr val="000000"/>
                </a:solidFill>
                <a:latin typeface="Calibri"/>
                <a:ea typeface="Calibri"/>
              </a:rPr>
              <a:t>user_input = input (“Enter Something”)</a:t>
            </a:r>
            <a:endParaRPr b="0" lang="en-IN" sz="3200" spc="-1" strike="noStrike">
              <a:latin typeface="Arial"/>
            </a:endParaRPr>
          </a:p>
          <a:p>
            <a:pPr marL="343080" indent="-343080">
              <a:lnSpc>
                <a:spcPct val="100000"/>
              </a:lnSpc>
              <a:spcBef>
                <a:spcPts val="1001"/>
              </a:spcBef>
              <a:buNone/>
              <a:tabLst>
                <a:tab algn="l" pos="0"/>
              </a:tabLst>
            </a:pPr>
            <a:endParaRPr b="0" lang="en-IN" sz="3200" spc="-1" strike="noStrike">
              <a:latin typeface="Arial"/>
            </a:endParaRPr>
          </a:p>
          <a:p>
            <a:pPr marL="228600" indent="-228600">
              <a:lnSpc>
                <a:spcPct val="100000"/>
              </a:lnSpc>
              <a:spcBef>
                <a:spcPts val="1001"/>
              </a:spcBef>
              <a:buClr>
                <a:srgbClr val="374151"/>
              </a:buClr>
              <a:buFont typeface="Arial"/>
              <a:buChar char="•"/>
              <a:tabLst>
                <a:tab algn="l" pos="0"/>
              </a:tabLst>
            </a:pPr>
            <a:r>
              <a:rPr b="0" lang="en-US" sz="1600" spc="-1" strike="noStrike">
                <a:solidFill>
                  <a:srgbClr val="374151"/>
                </a:solidFill>
                <a:latin typeface="Calibri"/>
                <a:ea typeface="Calibri"/>
              </a:rPr>
              <a:t>It's important to handle user input carefully, especially if it's used in critical parts of your program, as it can lead to errors or security vulnerabilities if not properly validated and sanitized.</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Freeform 323"/>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05" name="Freeform 324"/>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06" name="Freeform 325"/>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07"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buClr>
                <a:srgbClr val="374151"/>
              </a:buClr>
              <a:buFont typeface="Arial"/>
              <a:buChar char="•"/>
            </a:pPr>
            <a:r>
              <a:rPr b="0" lang="en-US" sz="1600" spc="-1" strike="noStrike">
                <a:solidFill>
                  <a:srgbClr val="374151"/>
                </a:solidFill>
                <a:latin typeface="Calibri"/>
                <a:ea typeface="Calibri"/>
              </a:rPr>
              <a:t>Integer Input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Example :-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Taking integer input</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user_input = input("Enter an integer: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Converting the input to an integer</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try:</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user_integer = int(user_input)</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print(f"Integer entered: {user_integer}")</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except ValueError:</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print("Invalid input. Please enter a valid integer.")</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Freeform 326"/>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09" name="Freeform 327"/>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10" name="Freeform 328"/>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11"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buClr>
                <a:srgbClr val="374151"/>
              </a:buClr>
              <a:buFont typeface="Arial"/>
              <a:buChar char="•"/>
            </a:pPr>
            <a:r>
              <a:rPr b="0" lang="en-US" sz="1600" spc="-1" strike="noStrike">
                <a:solidFill>
                  <a:srgbClr val="374151"/>
                </a:solidFill>
                <a:latin typeface="Calibri"/>
                <a:ea typeface="Calibri"/>
              </a:rPr>
              <a:t>Float Input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Example :-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Taking float input</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user_input = input("Enter a floating-point number: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Converting the input to a float</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try:</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user_float = float(user_input)</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print(f"Float entered: {user_float}")</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except ValueError:</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print("Invalid input. Please enter a valid floating-point number.")</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Freeform 329"/>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13" name="Freeform 330"/>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14" name="Freeform 33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15"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buClr>
                <a:srgbClr val="374151"/>
              </a:buClr>
              <a:buFont typeface="Arial"/>
              <a:buChar char="•"/>
            </a:pPr>
            <a:r>
              <a:rPr b="0" lang="en-US" sz="1600" spc="-1" strike="noStrike">
                <a:solidFill>
                  <a:srgbClr val="374151"/>
                </a:solidFill>
                <a:latin typeface="Calibri"/>
                <a:ea typeface="Calibri"/>
              </a:rPr>
              <a:t>String Input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Example :-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Taking string input</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user_input = input("Enter a string: ")</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print(f"String entered: {user_input}")</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Freeform 332"/>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17" name="Freeform 333"/>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18" name="Freeform 334"/>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19"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buClr>
                <a:srgbClr val="374151"/>
              </a:buClr>
              <a:buFont typeface="Arial"/>
              <a:buChar char="•"/>
            </a:pPr>
            <a:r>
              <a:rPr b="0" lang="en-US" sz="1600" spc="-1" strike="noStrike">
                <a:solidFill>
                  <a:srgbClr val="374151"/>
                </a:solidFill>
                <a:latin typeface="Calibri"/>
                <a:ea typeface="Calibri"/>
              </a:rPr>
              <a:t>Boolean Input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Example :-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Taking boolean input</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user_input = input("Enter True or False: ").lower()</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Converting the input to a boolean</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if user_input == "true":</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user_bool = True</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print(f"Boolean entered: {user_bool}")</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elif user_input == "false":</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user_bool = False</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print(f"Boolean entered: {user_bool}")</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else:</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print("Invalid input. Please enter True or False.")</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Freeform 335"/>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21" name="Freeform 336"/>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22" name="Freeform 337"/>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23"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buClr>
                <a:srgbClr val="374151"/>
              </a:buClr>
              <a:buFont typeface="Arial"/>
              <a:buChar char="•"/>
            </a:pPr>
            <a:r>
              <a:rPr b="0" lang="en-US" sz="1600" spc="-1" strike="noStrike">
                <a:solidFill>
                  <a:srgbClr val="374151"/>
                </a:solidFill>
                <a:latin typeface="Calibri"/>
                <a:ea typeface="Calibri"/>
              </a:rPr>
              <a:t>List Input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Example :-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Taking a list of integers as input</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user_input = input("Enter a list of integers separated by spaces: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Converting the input to a list of integers</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try:</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user_list = [int(x) for x in user_input.split()]</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print(f"List entered: {user_list}")</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except ValueError:</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print("Invalid input. Please enter a valid list of integers.")</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Freeform 338"/>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25" name="Freeform 339"/>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26" name="Freeform 340"/>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27"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buClr>
                <a:srgbClr val="374151"/>
              </a:buClr>
              <a:buFont typeface="Arial"/>
              <a:buChar char="•"/>
            </a:pPr>
            <a:r>
              <a:rPr b="0" lang="en-US" sz="1600" spc="-1" strike="noStrike">
                <a:solidFill>
                  <a:srgbClr val="374151"/>
                </a:solidFill>
                <a:latin typeface="Calibri"/>
                <a:ea typeface="Calibri"/>
              </a:rPr>
              <a:t>Multiple Input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Example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Taking multiple inputs in a single line</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name, age = input("Enter your name and age separated by a space: ").split()</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Converting the age to an integer</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try:</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age = int(age)</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print(f"Name: {name}, Age: {age}")</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except ValueError:</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print("Invalid age. Please enter a valid integer.")</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Freeform 122"/>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529" name="Group 57"/>
          <p:cNvGrpSpPr/>
          <p:nvPr/>
        </p:nvGrpSpPr>
        <p:grpSpPr>
          <a:xfrm>
            <a:off x="7985880" y="-1440360"/>
            <a:ext cx="6615000" cy="6615000"/>
            <a:chOff x="7985880" y="-1440360"/>
            <a:chExt cx="6615000" cy="6615000"/>
          </a:xfrm>
        </p:grpSpPr>
        <p:sp>
          <p:nvSpPr>
            <p:cNvPr id="530" name="Freeform 123"/>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531" name="Freeform 124"/>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532" name="Freeform 125"/>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533" name="Freeform 126"/>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534" name="AutoShape 8"/>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535" name="Freeform 127"/>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536" name="Freeform 128"/>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537" name="TextBox 86"/>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538" name="TextBox 87"/>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539" name="TextBox 88"/>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540" name="TextBox 89"/>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541" name="TextBox 90"/>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542" name="TextBox 91"/>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543" name="TextBox 92"/>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String Method</a:t>
            </a:r>
            <a:endParaRPr b="0" lang="en-IN" sz="5500" spc="-1" strike="noStrike">
              <a:latin typeface="Arial"/>
            </a:endParaRPr>
          </a:p>
        </p:txBody>
      </p:sp>
      <p:sp>
        <p:nvSpPr>
          <p:cNvPr id="544" name="Freeform 12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Freeform 257"/>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46" name="Freeform 258"/>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47" name="Freeform 25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48"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374151"/>
              </a:buClr>
              <a:buFont typeface="Arial"/>
              <a:buChar char="•"/>
            </a:pPr>
            <a:r>
              <a:rPr b="0" lang="en-US" sz="3200" spc="-1" strike="noStrike">
                <a:solidFill>
                  <a:srgbClr val="374151"/>
                </a:solidFill>
                <a:latin typeface="Calibri"/>
                <a:ea typeface="Calibri"/>
              </a:rPr>
              <a:t>string methods are built-in functions that operate on strings, allowing you to manipulate, transform, or extract information from strings. </a:t>
            </a:r>
            <a:endParaRPr b="0" lang="en-IN" sz="3200" spc="-1" strike="noStrike">
              <a:latin typeface="Arial"/>
            </a:endParaRPr>
          </a:p>
          <a:p>
            <a:pPr marL="228600" indent="-228600">
              <a:lnSpc>
                <a:spcPct val="90000"/>
              </a:lnSpc>
              <a:spcBef>
                <a:spcPts val="1001"/>
              </a:spcBef>
              <a:buClr>
                <a:srgbClr val="374151"/>
              </a:buClr>
              <a:buFont typeface="Arial"/>
              <a:buChar char="•"/>
            </a:pPr>
            <a:r>
              <a:rPr b="0" lang="en-US" sz="3200" spc="-1" strike="noStrike">
                <a:solidFill>
                  <a:srgbClr val="374151"/>
                </a:solidFill>
                <a:latin typeface="Calibri"/>
                <a:ea typeface="Calibri"/>
              </a:rPr>
              <a:t>These methods are called on string objects and often return new string objects, leaving the original string unchanged because strings in Python are immutable.</a:t>
            </a:r>
            <a:endParaRPr b="0" lang="en-IN" sz="3200" spc="-1" strike="noStrike">
              <a:latin typeface="Arial"/>
            </a:endParaRPr>
          </a:p>
          <a:p>
            <a:pPr marL="228600" indent="-228600">
              <a:lnSpc>
                <a:spcPct val="90000"/>
              </a:lnSpc>
              <a:spcBef>
                <a:spcPts val="1001"/>
              </a:spcBef>
              <a:buClr>
                <a:srgbClr val="374151"/>
              </a:buClr>
              <a:buFont typeface="Arial"/>
              <a:buChar char="•"/>
            </a:pPr>
            <a:r>
              <a:rPr b="0" lang="en-US" sz="3200" spc="-1" strike="noStrike">
                <a:solidFill>
                  <a:srgbClr val="374151"/>
                </a:solidFill>
                <a:latin typeface="Calibri"/>
                <a:ea typeface="Calibri"/>
              </a:rPr>
              <a:t> </a:t>
            </a:r>
            <a:r>
              <a:rPr b="0" lang="en-US" sz="3200" spc="-1" strike="noStrike">
                <a:solidFill>
                  <a:srgbClr val="374151"/>
                </a:solidFill>
                <a:latin typeface="Calibri"/>
                <a:ea typeface="Calibri"/>
              </a:rPr>
              <a:t>Here are some common string methods in Python</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lvl="1" marL="685800" indent="-228600">
              <a:lnSpc>
                <a:spcPct val="90000"/>
              </a:lnSpc>
              <a:spcBef>
                <a:spcPts val="496"/>
              </a:spcBef>
              <a:buClr>
                <a:srgbClr val="000000"/>
              </a:buClr>
              <a:buFont typeface="Arial"/>
              <a:buChar char="•"/>
              <a:tabLst>
                <a:tab algn="l" pos="0"/>
              </a:tabLst>
            </a:pPr>
            <a:r>
              <a:rPr b="1" lang="en-US" sz="1600" spc="-1" strike="noStrike">
                <a:solidFill>
                  <a:srgbClr val="000000"/>
                </a:solidFill>
                <a:latin typeface="Calibri"/>
                <a:ea typeface="Calibri"/>
              </a:rPr>
              <a:t>str.capitalize()</a:t>
            </a:r>
            <a:r>
              <a:rPr b="0" lang="en-US" sz="1600" spc="-1" strike="noStrike">
                <a:solidFill>
                  <a:srgbClr val="374151"/>
                </a:solidFill>
                <a:latin typeface="Calibri"/>
                <a:ea typeface="Calibri"/>
              </a:rPr>
              <a:t>: Converts the first character of the string to uppercase and the rest to lowercase</a:t>
            </a:r>
            <a:endParaRPr b="0" lang="en-IN" sz="1600" spc="-1" strike="noStrike">
              <a:latin typeface="Arial"/>
            </a:endParaRPr>
          </a:p>
          <a:p>
            <a:pPr marL="343080" indent="-343080">
              <a:lnSpc>
                <a:spcPct val="90000"/>
              </a:lnSpc>
              <a:spcBef>
                <a:spcPts val="1414"/>
              </a:spcBef>
              <a:buNone/>
              <a:tabLst>
                <a:tab algn="l" pos="0"/>
              </a:tabLst>
            </a:pPr>
            <a:endParaRPr b="0" lang="en-IN" sz="1600" spc="-1" strike="noStrike">
              <a:latin typeface="Arial"/>
            </a:endParaRPr>
          </a:p>
          <a:p>
            <a:pPr lvl="1" marL="685800" indent="-228600">
              <a:lnSpc>
                <a:spcPct val="90000"/>
              </a:lnSpc>
              <a:spcBef>
                <a:spcPts val="496"/>
              </a:spcBef>
              <a:buClr>
                <a:srgbClr val="000000"/>
              </a:buClr>
              <a:buFont typeface="Arial"/>
              <a:buChar char="•"/>
              <a:tabLst>
                <a:tab algn="l" pos="0"/>
              </a:tabLst>
            </a:pPr>
            <a:r>
              <a:rPr b="1" lang="en-US" sz="1600" spc="-1" strike="noStrike">
                <a:solidFill>
                  <a:srgbClr val="000000"/>
                </a:solidFill>
                <a:latin typeface="Calibri"/>
                <a:ea typeface="Calibri"/>
              </a:rPr>
              <a:t>str.upper()</a:t>
            </a:r>
            <a:r>
              <a:rPr b="0" lang="en-US" sz="1600" spc="-1" strike="noStrike">
                <a:solidFill>
                  <a:srgbClr val="374151"/>
                </a:solidFill>
                <a:latin typeface="Calibri"/>
                <a:ea typeface="Calibri"/>
              </a:rPr>
              <a:t> and </a:t>
            </a:r>
            <a:r>
              <a:rPr b="1" lang="en-US" sz="1600" spc="-1" strike="noStrike">
                <a:solidFill>
                  <a:srgbClr val="000000"/>
                </a:solidFill>
                <a:latin typeface="Calibri"/>
                <a:ea typeface="Calibri"/>
              </a:rPr>
              <a:t>str.lower()</a:t>
            </a:r>
            <a:r>
              <a:rPr b="0" lang="en-US" sz="1600" spc="-1" strike="noStrike">
                <a:solidFill>
                  <a:srgbClr val="374151"/>
                </a:solidFill>
                <a:latin typeface="Calibri"/>
                <a:ea typeface="Calibri"/>
              </a:rPr>
              <a:t>: Converts all characters in the string to uppercase or lowercase, respectively</a:t>
            </a:r>
            <a:endParaRPr b="0" lang="en-IN" sz="1600" spc="-1" strike="noStrike">
              <a:latin typeface="Arial"/>
            </a:endParaRPr>
          </a:p>
          <a:p>
            <a:pPr marL="343080" indent="-343080">
              <a:lnSpc>
                <a:spcPct val="90000"/>
              </a:lnSpc>
              <a:spcBef>
                <a:spcPts val="1414"/>
              </a:spcBef>
              <a:buNone/>
              <a:tabLst>
                <a:tab algn="l" pos="0"/>
              </a:tabLst>
            </a:pPr>
            <a:endParaRPr b="0" lang="en-IN" sz="1600" spc="-1" strike="noStrike">
              <a:latin typeface="Arial"/>
            </a:endParaRPr>
          </a:p>
          <a:p>
            <a:pPr lvl="1" marL="685800" indent="-228600">
              <a:lnSpc>
                <a:spcPct val="90000"/>
              </a:lnSpc>
              <a:spcBef>
                <a:spcPts val="496"/>
              </a:spcBef>
              <a:buClr>
                <a:srgbClr val="000000"/>
              </a:buClr>
              <a:buFont typeface="Arial"/>
              <a:buChar char="•"/>
              <a:tabLst>
                <a:tab algn="l" pos="0"/>
              </a:tabLst>
            </a:pPr>
            <a:r>
              <a:rPr b="1" lang="en-US" sz="1600" spc="-1" strike="noStrike">
                <a:solidFill>
                  <a:srgbClr val="000000"/>
                </a:solidFill>
                <a:latin typeface="Calibri"/>
                <a:ea typeface="Calibri"/>
              </a:rPr>
              <a:t>str.strip()</a:t>
            </a:r>
            <a:r>
              <a:rPr b="0" lang="en-US" sz="1600" spc="-1" strike="noStrike">
                <a:solidFill>
                  <a:srgbClr val="374151"/>
                </a:solidFill>
                <a:latin typeface="Calibri"/>
                <a:ea typeface="Calibri"/>
              </a:rPr>
              <a:t>, </a:t>
            </a:r>
            <a:r>
              <a:rPr b="1" lang="en-US" sz="1600" spc="-1" strike="noStrike">
                <a:solidFill>
                  <a:srgbClr val="000000"/>
                </a:solidFill>
                <a:latin typeface="Calibri"/>
                <a:ea typeface="Calibri"/>
              </a:rPr>
              <a:t>str.lstrip()</a:t>
            </a:r>
            <a:r>
              <a:rPr b="0" lang="en-US" sz="1600" spc="-1" strike="noStrike">
                <a:solidFill>
                  <a:srgbClr val="374151"/>
                </a:solidFill>
                <a:latin typeface="Calibri"/>
                <a:ea typeface="Calibri"/>
              </a:rPr>
              <a:t>, and </a:t>
            </a:r>
            <a:r>
              <a:rPr b="1" lang="en-US" sz="1600" spc="-1" strike="noStrike">
                <a:solidFill>
                  <a:srgbClr val="000000"/>
                </a:solidFill>
                <a:latin typeface="Calibri"/>
                <a:ea typeface="Calibri"/>
              </a:rPr>
              <a:t>str.rstrip()</a:t>
            </a:r>
            <a:r>
              <a:rPr b="0" lang="en-US" sz="1600" spc="-1" strike="noStrike">
                <a:solidFill>
                  <a:srgbClr val="374151"/>
                </a:solidFill>
                <a:latin typeface="Calibri"/>
                <a:ea typeface="Calibri"/>
              </a:rPr>
              <a:t>: Removes whitespace (or other specified characters) from the beginning, end, or both ends of the string.</a:t>
            </a:r>
            <a:r>
              <a:rPr b="0" lang="en-US" sz="1600" spc="-1" strike="noStrike">
                <a:solidFill>
                  <a:srgbClr val="000000"/>
                </a:solidFill>
                <a:latin typeface="Calibri"/>
                <a:ea typeface="Calibri"/>
              </a:rPr>
              <a:t> </a:t>
            </a:r>
            <a:endParaRPr b="0" lang="en-IN" sz="1600" spc="-1" strike="noStrike">
              <a:latin typeface="Arial"/>
            </a:endParaRPr>
          </a:p>
          <a:p>
            <a:pPr marL="343080" indent="-343080">
              <a:lnSpc>
                <a:spcPct val="90000"/>
              </a:lnSpc>
              <a:spcBef>
                <a:spcPts val="1414"/>
              </a:spcBef>
              <a:buNone/>
              <a:tabLst>
                <a:tab algn="l" pos="0"/>
              </a:tabLst>
            </a:pPr>
            <a:endParaRPr b="0" lang="en-IN" sz="1600" spc="-1" strike="noStrike">
              <a:latin typeface="Arial"/>
            </a:endParaRPr>
          </a:p>
          <a:p>
            <a:pPr lvl="1" marL="685800" indent="-228600">
              <a:lnSpc>
                <a:spcPct val="90000"/>
              </a:lnSpc>
              <a:spcBef>
                <a:spcPts val="496"/>
              </a:spcBef>
              <a:buClr>
                <a:srgbClr val="000000"/>
              </a:buClr>
              <a:buFont typeface="Arial"/>
              <a:buChar char="•"/>
              <a:tabLst>
                <a:tab algn="l" pos="0"/>
              </a:tabLst>
            </a:pPr>
            <a:r>
              <a:rPr b="1" lang="en-US" sz="1600" spc="-1" strike="noStrike">
                <a:solidFill>
                  <a:srgbClr val="000000"/>
                </a:solidFill>
                <a:latin typeface="Calibri"/>
                <a:ea typeface="Calibri"/>
              </a:rPr>
              <a:t>str.replace(old, new)</a:t>
            </a:r>
            <a:r>
              <a:rPr b="0" lang="en-US" sz="1600" spc="-1" strike="noStrike">
                <a:solidFill>
                  <a:srgbClr val="374151"/>
                </a:solidFill>
                <a:latin typeface="Calibri"/>
                <a:ea typeface="Calibri"/>
              </a:rPr>
              <a:t>: Replaces all occurrences of the </a:t>
            </a:r>
            <a:r>
              <a:rPr b="1" lang="en-US" sz="1600" spc="-1" strike="noStrike">
                <a:solidFill>
                  <a:srgbClr val="000000"/>
                </a:solidFill>
                <a:latin typeface="Calibri"/>
                <a:ea typeface="Calibri"/>
              </a:rPr>
              <a:t>old</a:t>
            </a:r>
            <a:r>
              <a:rPr b="0" lang="en-US" sz="1600" spc="-1" strike="noStrike">
                <a:solidFill>
                  <a:srgbClr val="374151"/>
                </a:solidFill>
                <a:latin typeface="Calibri"/>
                <a:ea typeface="Calibri"/>
              </a:rPr>
              <a:t> substring with the </a:t>
            </a:r>
            <a:r>
              <a:rPr b="1" lang="en-US" sz="1600" spc="-1" strike="noStrike">
                <a:solidFill>
                  <a:srgbClr val="000000"/>
                </a:solidFill>
                <a:latin typeface="Calibri"/>
                <a:ea typeface="Calibri"/>
              </a:rPr>
              <a:t>new</a:t>
            </a:r>
            <a:r>
              <a:rPr b="0" lang="en-US" sz="1600" spc="-1" strike="noStrike">
                <a:solidFill>
                  <a:srgbClr val="374151"/>
                </a:solidFill>
                <a:latin typeface="Calibri"/>
                <a:ea typeface="Calibri"/>
              </a:rPr>
              <a:t> substring</a:t>
            </a:r>
            <a:endParaRPr b="0" lang="en-IN" sz="1600" spc="-1" strike="noStrike">
              <a:latin typeface="Arial"/>
            </a:endParaRPr>
          </a:p>
          <a:p>
            <a:pPr marL="343080" indent="-343080">
              <a:lnSpc>
                <a:spcPct val="90000"/>
              </a:lnSpc>
              <a:spcBef>
                <a:spcPts val="1414"/>
              </a:spcBef>
              <a:buNone/>
              <a:tabLst>
                <a:tab algn="l" pos="0"/>
              </a:tabLst>
            </a:pPr>
            <a:endParaRPr b="0" lang="en-IN" sz="1600" spc="-1" strike="noStrike">
              <a:latin typeface="Arial"/>
            </a:endParaRPr>
          </a:p>
          <a:p>
            <a:pPr lvl="1" marL="685800" indent="-228600">
              <a:lnSpc>
                <a:spcPct val="90000"/>
              </a:lnSpc>
              <a:spcBef>
                <a:spcPts val="496"/>
              </a:spcBef>
              <a:buClr>
                <a:srgbClr val="000000"/>
              </a:buClr>
              <a:buFont typeface="Arial"/>
              <a:buChar char="•"/>
              <a:tabLst>
                <a:tab algn="l" pos="0"/>
              </a:tabLst>
            </a:pPr>
            <a:r>
              <a:rPr b="1" lang="en-US" sz="1600" spc="-1" strike="noStrike">
                <a:solidFill>
                  <a:srgbClr val="000000"/>
                </a:solidFill>
                <a:latin typeface="Calibri"/>
                <a:ea typeface="Calibri"/>
              </a:rPr>
              <a:t>str.split(separator)</a:t>
            </a:r>
            <a:r>
              <a:rPr b="0" lang="en-US" sz="1600" spc="-1" strike="noStrike">
                <a:solidFill>
                  <a:srgbClr val="374151"/>
                </a:solidFill>
                <a:latin typeface="Calibri"/>
                <a:ea typeface="Calibri"/>
              </a:rPr>
              <a:t>: Splits the string into a list of substrings based on the specified separator. If no separator is provided, it splits on whitespace by default.</a:t>
            </a:r>
            <a:r>
              <a:rPr b="0" lang="en-US" sz="1600" spc="-1" strike="noStrike">
                <a:solidFill>
                  <a:srgbClr val="000000"/>
                </a:solidFill>
                <a:latin typeface="Calibri"/>
                <a:ea typeface="Calibri"/>
              </a:rPr>
              <a:t> </a:t>
            </a:r>
            <a:endParaRPr b="0" lang="en-IN" sz="1600" spc="-1" strike="noStrike">
              <a:latin typeface="Arial"/>
            </a:endParaRPr>
          </a:p>
          <a:p>
            <a:pPr marL="343080" indent="-343080">
              <a:lnSpc>
                <a:spcPct val="90000"/>
              </a:lnSpc>
              <a:spcBef>
                <a:spcPts val="1414"/>
              </a:spcBef>
              <a:buNone/>
              <a:tabLst>
                <a:tab algn="l" pos="0"/>
              </a:tabLst>
            </a:pPr>
            <a:endParaRPr b="0" lang="en-IN" sz="1600" spc="-1" strike="noStrike">
              <a:latin typeface="Arial"/>
            </a:endParaRPr>
          </a:p>
          <a:p>
            <a:pPr lvl="1" marL="685800" indent="-228600">
              <a:lnSpc>
                <a:spcPct val="90000"/>
              </a:lnSpc>
              <a:spcBef>
                <a:spcPts val="496"/>
              </a:spcBef>
              <a:buClr>
                <a:srgbClr val="000000"/>
              </a:buClr>
              <a:buFont typeface="Arial"/>
              <a:buChar char="•"/>
              <a:tabLst>
                <a:tab algn="l" pos="0"/>
              </a:tabLst>
            </a:pPr>
            <a:r>
              <a:rPr b="1" lang="en-US" sz="1600" spc="-1" strike="noStrike">
                <a:solidFill>
                  <a:srgbClr val="000000"/>
                </a:solidFill>
                <a:latin typeface="Calibri"/>
                <a:ea typeface="Calibri"/>
              </a:rPr>
              <a:t>str.join(iterable)</a:t>
            </a:r>
            <a:r>
              <a:rPr b="0" lang="en-US" sz="1600" spc="-1" strike="noStrike">
                <a:solidFill>
                  <a:srgbClr val="374151"/>
                </a:solidFill>
                <a:latin typeface="Calibri"/>
                <a:ea typeface="Calibri"/>
              </a:rPr>
              <a:t>: Joins the elements of an iterable (e.g a list) into a single string, using the string as a separator</a:t>
            </a:r>
            <a:endParaRPr b="0" lang="en-IN" sz="1600" spc="-1" strike="noStrike">
              <a:latin typeface="Arial"/>
            </a:endParaRPr>
          </a:p>
          <a:p>
            <a:pPr marL="343080" indent="-343080">
              <a:lnSpc>
                <a:spcPct val="90000"/>
              </a:lnSpc>
              <a:spcBef>
                <a:spcPts val="1414"/>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Freeform 2"/>
          <p:cNvSpPr/>
          <p:nvPr/>
        </p:nvSpPr>
        <p:spPr>
          <a:xfrm flipH="1" flipV="1" rot="16200000">
            <a:off x="3995280" y="-3998160"/>
            <a:ext cx="10283400" cy="18284400"/>
          </a:xfrm>
          <a:custGeom>
            <a:avLst/>
            <a:gdLst/>
            <a:ahLst/>
            <a:rect l="l" t="t" r="r" b="b"/>
            <a:pathLst>
              <a:path w="10283825" h="18284825">
                <a:moveTo>
                  <a:pt x="0" y="18284825"/>
                </a:moveTo>
                <a:lnTo>
                  <a:pt x="0" y="0"/>
                </a:lnTo>
                <a:lnTo>
                  <a:pt x="10283825" y="0"/>
                </a:lnTo>
                <a:lnTo>
                  <a:pt x="10283825" y="18284825"/>
                </a:lnTo>
                <a:lnTo>
                  <a:pt x="0" y="18284825"/>
                </a:lnTo>
                <a:close/>
              </a:path>
            </a:pathLst>
          </a:custGeom>
          <a:blipFill rotWithShape="0">
            <a:blip r:embed="rId1"/>
            <a:srcRect/>
            <a:stretch/>
          </a:blipFill>
          <a:ln w="0">
            <a:noFill/>
          </a:ln>
        </p:spPr>
        <p:style>
          <a:lnRef idx="0"/>
          <a:fillRef idx="0"/>
          <a:effectRef idx="0"/>
          <a:fontRef idx="minor"/>
        </p:style>
      </p:sp>
      <p:grpSp>
        <p:nvGrpSpPr>
          <p:cNvPr id="126" name="Group 3"/>
          <p:cNvGrpSpPr/>
          <p:nvPr/>
        </p:nvGrpSpPr>
        <p:grpSpPr>
          <a:xfrm>
            <a:off x="17640" y="2857680"/>
            <a:ext cx="18284400" cy="7426080"/>
            <a:chOff x="17640" y="2857680"/>
            <a:chExt cx="18284400" cy="7426080"/>
          </a:xfrm>
        </p:grpSpPr>
        <p:sp>
          <p:nvSpPr>
            <p:cNvPr id="127" name="Freeform 4"/>
            <p:cNvSpPr/>
            <p:nvPr/>
          </p:nvSpPr>
          <p:spPr>
            <a:xfrm rot="5400000">
              <a:off x="5446800" y="-2571480"/>
              <a:ext cx="7426080" cy="18284400"/>
            </a:xfrm>
            <a:custGeom>
              <a:avLst/>
              <a:gdLst/>
              <a:ahLst/>
              <a:rect l="l" t="t" r="r" b="b"/>
              <a:pathLst>
                <a:path w="7426325" h="18284825">
                  <a:moveTo>
                    <a:pt x="6389311" y="18284825"/>
                  </a:moveTo>
                  <a:lnTo>
                    <a:pt x="1037013" y="18284825"/>
                  </a:lnTo>
                  <a:cubicBezTo>
                    <a:pt x="465597" y="18284825"/>
                    <a:pt x="0" y="18039622"/>
                    <a:pt x="0" y="17738692"/>
                  </a:cubicBezTo>
                  <a:lnTo>
                    <a:pt x="0" y="546132"/>
                  </a:lnTo>
                  <a:cubicBezTo>
                    <a:pt x="0" y="245202"/>
                    <a:pt x="465597" y="0"/>
                    <a:pt x="1037013" y="0"/>
                  </a:cubicBezTo>
                  <a:lnTo>
                    <a:pt x="6389311" y="0"/>
                  </a:lnTo>
                  <a:cubicBezTo>
                    <a:pt x="6960727" y="0"/>
                    <a:pt x="7426325" y="245202"/>
                    <a:pt x="7426325" y="546132"/>
                  </a:cubicBezTo>
                  <a:lnTo>
                    <a:pt x="7426325" y="17738692"/>
                  </a:lnTo>
                  <a:cubicBezTo>
                    <a:pt x="7426325" y="18039622"/>
                    <a:pt x="6960727" y="18284825"/>
                    <a:pt x="6389311" y="18284825"/>
                  </a:cubicBezTo>
                  <a:close/>
                </a:path>
              </a:pathLst>
            </a:custGeom>
            <a:gradFill rotWithShape="0">
              <a:gsLst>
                <a:gs pos="0">
                  <a:srgbClr val="0b5154"/>
                </a:gs>
                <a:gs pos="100000">
                  <a:srgbClr val="010e20"/>
                </a:gs>
              </a:gsLst>
              <a:lin ang="0"/>
            </a:gradFill>
            <a:ln w="0">
              <a:noFill/>
            </a:ln>
          </p:spPr>
          <p:style>
            <a:lnRef idx="0"/>
            <a:fillRef idx="0"/>
            <a:effectRef idx="0"/>
            <a:fontRef idx="minor"/>
          </p:style>
        </p:sp>
      </p:grpSp>
      <p:sp>
        <p:nvSpPr>
          <p:cNvPr id="128" name="AutoShape 5"/>
          <p:cNvSpPr/>
          <p:nvPr/>
        </p:nvSpPr>
        <p:spPr>
          <a:xfrm>
            <a:off x="1904760" y="1855440"/>
            <a:ext cx="910080" cy="360"/>
          </a:xfrm>
          <a:prstGeom prst="line">
            <a:avLst/>
          </a:prstGeom>
          <a:ln w="38100">
            <a:solidFill>
              <a:srgbClr val="4dc5ef"/>
            </a:solidFill>
            <a:round/>
          </a:ln>
        </p:spPr>
        <p:style>
          <a:lnRef idx="0"/>
          <a:fillRef idx="0"/>
          <a:effectRef idx="0"/>
          <a:fontRef idx="minor"/>
        </p:style>
      </p:sp>
      <p:sp>
        <p:nvSpPr>
          <p:cNvPr id="129" name="TextBox 6"/>
          <p:cNvSpPr/>
          <p:nvPr/>
        </p:nvSpPr>
        <p:spPr>
          <a:xfrm>
            <a:off x="-380880" y="1071360"/>
            <a:ext cx="3268800" cy="767520"/>
          </a:xfrm>
          <a:prstGeom prst="rect">
            <a:avLst/>
          </a:prstGeom>
          <a:noFill/>
          <a:ln w="0">
            <a:noFill/>
          </a:ln>
        </p:spPr>
        <p:style>
          <a:lnRef idx="0"/>
          <a:fillRef idx="0"/>
          <a:effectRef idx="0"/>
          <a:fontRef idx="minor"/>
        </p:style>
        <p:txBody>
          <a:bodyPr numCol="1" spcCol="216000" lIns="0" rIns="0" tIns="0" bIns="0" anchor="t">
            <a:noAutofit/>
          </a:bodyPr>
          <a:p>
            <a:pPr algn="r">
              <a:lnSpc>
                <a:spcPts val="6046"/>
              </a:lnSpc>
              <a:buNone/>
              <a:tabLst>
                <a:tab algn="l" pos="0"/>
              </a:tabLst>
            </a:pPr>
            <a:r>
              <a:rPr b="0" lang="en-US" sz="5500" spc="-1" strike="noStrike">
                <a:solidFill>
                  <a:srgbClr val="000000"/>
                </a:solidFill>
                <a:latin typeface="Montserrat Classic Bold"/>
                <a:ea typeface="DejaVu Sans"/>
              </a:rPr>
              <a:t>Agenda</a:t>
            </a:r>
            <a:endParaRPr b="0" lang="en-IN" sz="5500" spc="-1" strike="noStrike">
              <a:latin typeface="Arial"/>
            </a:endParaRPr>
          </a:p>
        </p:txBody>
      </p:sp>
      <p:grpSp>
        <p:nvGrpSpPr>
          <p:cNvPr id="130" name="Group 9"/>
          <p:cNvGrpSpPr/>
          <p:nvPr/>
        </p:nvGrpSpPr>
        <p:grpSpPr>
          <a:xfrm>
            <a:off x="216360" y="-36360"/>
            <a:ext cx="11463480" cy="5024520"/>
            <a:chOff x="216360" y="-36360"/>
            <a:chExt cx="11463480" cy="5024520"/>
          </a:xfrm>
        </p:grpSpPr>
        <p:sp>
          <p:nvSpPr>
            <p:cNvPr id="131" name="Freeform 10"/>
            <p:cNvSpPr/>
            <p:nvPr/>
          </p:nvSpPr>
          <p:spPr>
            <a:xfrm rot="5400000">
              <a:off x="494640" y="311400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sp>
          <p:nvSpPr>
            <p:cNvPr id="132" name="Rectangle1"/>
            <p:cNvSpPr/>
            <p:nvPr/>
          </p:nvSpPr>
          <p:spPr>
            <a:xfrm>
              <a:off x="11502360" y="-36360"/>
              <a:ext cx="177480" cy="343080"/>
            </a:xfrm>
            <a:prstGeom prst="rect">
              <a:avLst/>
            </a:prstGeom>
            <a:noFill/>
            <a:ln w="0">
              <a:noFill/>
            </a:ln>
          </p:spPr>
          <p:style>
            <a:lnRef idx="0"/>
            <a:fillRef idx="0"/>
            <a:effectRef idx="0"/>
            <a:fontRef idx="minor"/>
          </p:style>
        </p:sp>
      </p:grpSp>
      <p:grpSp>
        <p:nvGrpSpPr>
          <p:cNvPr id="133" name="Group 17"/>
          <p:cNvGrpSpPr/>
          <p:nvPr/>
        </p:nvGrpSpPr>
        <p:grpSpPr>
          <a:xfrm>
            <a:off x="826920" y="2964240"/>
            <a:ext cx="853200" cy="853200"/>
            <a:chOff x="826920" y="2964240"/>
            <a:chExt cx="853200" cy="853200"/>
          </a:xfrm>
        </p:grpSpPr>
        <p:sp>
          <p:nvSpPr>
            <p:cNvPr id="134" name="Freeform 18"/>
            <p:cNvSpPr/>
            <p:nvPr/>
          </p:nvSpPr>
          <p:spPr>
            <a:xfrm>
              <a:off x="826920" y="296424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135" name="TextBox 19"/>
            <p:cNvSpPr/>
            <p:nvPr/>
          </p:nvSpPr>
          <p:spPr>
            <a:xfrm>
              <a:off x="906840" y="3004200"/>
              <a:ext cx="692280" cy="732600"/>
            </a:xfrm>
            <a:prstGeom prst="rect">
              <a:avLst/>
            </a:prstGeom>
            <a:noFill/>
            <a:ln w="0">
              <a:noFill/>
            </a:ln>
          </p:spPr>
          <p:style>
            <a:lnRef idx="0"/>
            <a:fillRef idx="0"/>
            <a:effectRef idx="0"/>
            <a:fontRef idx="minor"/>
          </p:style>
        </p:sp>
      </p:grpSp>
      <p:sp>
        <p:nvSpPr>
          <p:cNvPr id="136" name="TextBox 23"/>
          <p:cNvSpPr/>
          <p:nvPr/>
        </p:nvSpPr>
        <p:spPr>
          <a:xfrm>
            <a:off x="768960" y="3173760"/>
            <a:ext cx="967320" cy="408600"/>
          </a:xfrm>
          <a:prstGeom prst="rect">
            <a:avLst/>
          </a:prstGeom>
          <a:noFill/>
          <a:ln w="0">
            <a:noFill/>
          </a:ln>
        </p:spPr>
        <p:style>
          <a:lnRef idx="0"/>
          <a:fillRef idx="0"/>
          <a:effectRef idx="0"/>
          <a:fontRef idx="minor"/>
        </p:style>
        <p:txBody>
          <a:bodyPr numCol="1" spcCol="216000" lIns="0" rIns="0" tIns="0" bIns="0" anchor="t">
            <a:noAutofit/>
          </a:bodyPr>
          <a:p>
            <a:pPr algn="ctr">
              <a:lnSpc>
                <a:spcPts val="3220"/>
              </a:lnSpc>
              <a:buNone/>
              <a:tabLst>
                <a:tab algn="l" pos="0"/>
              </a:tabLst>
            </a:pPr>
            <a:r>
              <a:rPr b="0" lang="en-US" sz="2300" spc="-1" strike="noStrike">
                <a:solidFill>
                  <a:srgbClr val="ffffff"/>
                </a:solidFill>
                <a:latin typeface="Montserrat Classic Bold"/>
                <a:ea typeface="DejaVu Sans"/>
              </a:rPr>
              <a:t>01</a:t>
            </a:r>
            <a:endParaRPr b="0" lang="en-IN" sz="2300" spc="-1" strike="noStrike">
              <a:latin typeface="Arial"/>
            </a:endParaRPr>
          </a:p>
        </p:txBody>
      </p:sp>
      <p:sp>
        <p:nvSpPr>
          <p:cNvPr id="137" name="Freeform 34"/>
          <p:cNvSpPr/>
          <p:nvPr/>
        </p:nvSpPr>
        <p:spPr>
          <a:xfrm>
            <a:off x="0" y="51436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138" name="Freeform 35"/>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grpSp>
        <p:nvGrpSpPr>
          <p:cNvPr id="139" name="Group 9"/>
          <p:cNvGrpSpPr/>
          <p:nvPr/>
        </p:nvGrpSpPr>
        <p:grpSpPr>
          <a:xfrm>
            <a:off x="2771640" y="3368880"/>
            <a:ext cx="2152440" cy="1595520"/>
            <a:chOff x="2771640" y="3368880"/>
            <a:chExt cx="2152440" cy="1595520"/>
          </a:xfrm>
        </p:grpSpPr>
        <p:sp>
          <p:nvSpPr>
            <p:cNvPr id="140" name="Freeform 10"/>
            <p:cNvSpPr/>
            <p:nvPr/>
          </p:nvSpPr>
          <p:spPr>
            <a:xfrm rot="5400000">
              <a:off x="3049920" y="309024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41" name="Group 9"/>
          <p:cNvGrpSpPr/>
          <p:nvPr/>
        </p:nvGrpSpPr>
        <p:grpSpPr>
          <a:xfrm>
            <a:off x="5299560" y="3368880"/>
            <a:ext cx="2152440" cy="1595520"/>
            <a:chOff x="5299560" y="3368880"/>
            <a:chExt cx="2152440" cy="1595520"/>
          </a:xfrm>
        </p:grpSpPr>
        <p:sp>
          <p:nvSpPr>
            <p:cNvPr id="142" name="Freeform 10"/>
            <p:cNvSpPr/>
            <p:nvPr/>
          </p:nvSpPr>
          <p:spPr>
            <a:xfrm rot="5400000">
              <a:off x="5577840" y="309024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43" name="Group 9"/>
          <p:cNvGrpSpPr/>
          <p:nvPr/>
        </p:nvGrpSpPr>
        <p:grpSpPr>
          <a:xfrm>
            <a:off x="7828200" y="3369600"/>
            <a:ext cx="2152440" cy="1595520"/>
            <a:chOff x="7828200" y="3369600"/>
            <a:chExt cx="2152440" cy="1595520"/>
          </a:xfrm>
        </p:grpSpPr>
        <p:sp>
          <p:nvSpPr>
            <p:cNvPr id="144" name="Freeform 10"/>
            <p:cNvSpPr/>
            <p:nvPr/>
          </p:nvSpPr>
          <p:spPr>
            <a:xfrm rot="5400000">
              <a:off x="8106480" y="309096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45" name="Group 9"/>
          <p:cNvGrpSpPr/>
          <p:nvPr/>
        </p:nvGrpSpPr>
        <p:grpSpPr>
          <a:xfrm>
            <a:off x="10383480" y="3392640"/>
            <a:ext cx="2152440" cy="1595520"/>
            <a:chOff x="10383480" y="3392640"/>
            <a:chExt cx="2152440" cy="1595520"/>
          </a:xfrm>
        </p:grpSpPr>
        <p:sp>
          <p:nvSpPr>
            <p:cNvPr id="146" name="Freeform 10"/>
            <p:cNvSpPr/>
            <p:nvPr/>
          </p:nvSpPr>
          <p:spPr>
            <a:xfrm rot="5400000">
              <a:off x="10661760" y="311400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47" name="Group 9"/>
          <p:cNvGrpSpPr/>
          <p:nvPr/>
        </p:nvGrpSpPr>
        <p:grpSpPr>
          <a:xfrm>
            <a:off x="12938040" y="3368880"/>
            <a:ext cx="2152440" cy="1595520"/>
            <a:chOff x="12938040" y="3368880"/>
            <a:chExt cx="2152440" cy="1595520"/>
          </a:xfrm>
        </p:grpSpPr>
        <p:sp>
          <p:nvSpPr>
            <p:cNvPr id="148" name="Freeform 10"/>
            <p:cNvSpPr/>
            <p:nvPr/>
          </p:nvSpPr>
          <p:spPr>
            <a:xfrm rot="5400000">
              <a:off x="13216320" y="309024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49" name="Group 9"/>
          <p:cNvGrpSpPr/>
          <p:nvPr/>
        </p:nvGrpSpPr>
        <p:grpSpPr>
          <a:xfrm>
            <a:off x="15493320" y="3368880"/>
            <a:ext cx="2152440" cy="1595520"/>
            <a:chOff x="15493320" y="3368880"/>
            <a:chExt cx="2152440" cy="1595520"/>
          </a:xfrm>
        </p:grpSpPr>
        <p:sp>
          <p:nvSpPr>
            <p:cNvPr id="150" name="Freeform 10"/>
            <p:cNvSpPr/>
            <p:nvPr/>
          </p:nvSpPr>
          <p:spPr>
            <a:xfrm rot="5400000">
              <a:off x="15771600" y="309024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51" name="Group 17"/>
          <p:cNvGrpSpPr/>
          <p:nvPr/>
        </p:nvGrpSpPr>
        <p:grpSpPr>
          <a:xfrm>
            <a:off x="3418200" y="2940120"/>
            <a:ext cx="853200" cy="853200"/>
            <a:chOff x="3418200" y="2940120"/>
            <a:chExt cx="853200" cy="853200"/>
          </a:xfrm>
        </p:grpSpPr>
        <p:sp>
          <p:nvSpPr>
            <p:cNvPr id="152" name="Freeform 18"/>
            <p:cNvSpPr/>
            <p:nvPr/>
          </p:nvSpPr>
          <p:spPr>
            <a:xfrm>
              <a:off x="3418200" y="294012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153" name="TextBox 19"/>
            <p:cNvSpPr/>
            <p:nvPr/>
          </p:nvSpPr>
          <p:spPr>
            <a:xfrm>
              <a:off x="3498840" y="2980080"/>
              <a:ext cx="692280" cy="732960"/>
            </a:xfrm>
            <a:prstGeom prst="rect">
              <a:avLst/>
            </a:prstGeom>
            <a:noFill/>
            <a:ln w="0">
              <a:noFill/>
            </a:ln>
          </p:spPr>
          <p:style>
            <a:lnRef idx="0"/>
            <a:fillRef idx="0"/>
            <a:effectRef idx="0"/>
            <a:fontRef idx="minor"/>
          </p:style>
        </p:sp>
      </p:grpSp>
      <p:grpSp>
        <p:nvGrpSpPr>
          <p:cNvPr id="154" name="Group 17"/>
          <p:cNvGrpSpPr/>
          <p:nvPr/>
        </p:nvGrpSpPr>
        <p:grpSpPr>
          <a:xfrm>
            <a:off x="5949360" y="2919600"/>
            <a:ext cx="853200" cy="853560"/>
            <a:chOff x="5949360" y="2919600"/>
            <a:chExt cx="853200" cy="853560"/>
          </a:xfrm>
        </p:grpSpPr>
        <p:sp>
          <p:nvSpPr>
            <p:cNvPr id="155" name="Freeform 18"/>
            <p:cNvSpPr/>
            <p:nvPr/>
          </p:nvSpPr>
          <p:spPr>
            <a:xfrm>
              <a:off x="5949360" y="2919600"/>
              <a:ext cx="853200" cy="853560"/>
            </a:xfrm>
            <a:custGeom>
              <a:avLst/>
              <a:gdLst/>
              <a:ahLst/>
              <a:rect l="l" t="t" r="r" b="b"/>
              <a:pathLst>
                <a:path w="853440" h="854075">
                  <a:moveTo>
                    <a:pt x="426720" y="0"/>
                  </a:moveTo>
                  <a:cubicBezTo>
                    <a:pt x="191049" y="0"/>
                    <a:pt x="0" y="191190"/>
                    <a:pt x="0" y="427037"/>
                  </a:cubicBezTo>
                  <a:cubicBezTo>
                    <a:pt x="0" y="662884"/>
                    <a:pt x="191049" y="854075"/>
                    <a:pt x="426720" y="854075"/>
                  </a:cubicBezTo>
                  <a:cubicBezTo>
                    <a:pt x="662391" y="854075"/>
                    <a:pt x="853440" y="662884"/>
                    <a:pt x="853440" y="427037"/>
                  </a:cubicBezTo>
                  <a:cubicBezTo>
                    <a:pt x="853440" y="191190"/>
                    <a:pt x="662391" y="0"/>
                    <a:pt x="426720" y="0"/>
                  </a:cubicBezTo>
                  <a:close/>
                </a:path>
              </a:pathLst>
            </a:custGeom>
            <a:solidFill>
              <a:srgbClr val="4dc5ef"/>
            </a:solidFill>
            <a:ln w="0">
              <a:noFill/>
            </a:ln>
          </p:spPr>
          <p:style>
            <a:lnRef idx="0"/>
            <a:fillRef idx="0"/>
            <a:effectRef idx="0"/>
            <a:fontRef idx="minor"/>
          </p:style>
        </p:sp>
        <p:sp>
          <p:nvSpPr>
            <p:cNvPr id="156" name="TextBox 19"/>
            <p:cNvSpPr/>
            <p:nvPr/>
          </p:nvSpPr>
          <p:spPr>
            <a:xfrm>
              <a:off x="6029280" y="2960280"/>
              <a:ext cx="692280" cy="732600"/>
            </a:xfrm>
            <a:prstGeom prst="rect">
              <a:avLst/>
            </a:prstGeom>
            <a:noFill/>
            <a:ln w="0">
              <a:noFill/>
            </a:ln>
          </p:spPr>
          <p:style>
            <a:lnRef idx="0"/>
            <a:fillRef idx="0"/>
            <a:effectRef idx="0"/>
            <a:fontRef idx="minor"/>
          </p:style>
        </p:sp>
      </p:grpSp>
      <p:grpSp>
        <p:nvGrpSpPr>
          <p:cNvPr id="157" name="Group 17"/>
          <p:cNvGrpSpPr/>
          <p:nvPr/>
        </p:nvGrpSpPr>
        <p:grpSpPr>
          <a:xfrm>
            <a:off x="8470440" y="2896920"/>
            <a:ext cx="853200" cy="853200"/>
            <a:chOff x="8470440" y="2896920"/>
            <a:chExt cx="853200" cy="853200"/>
          </a:xfrm>
        </p:grpSpPr>
        <p:sp>
          <p:nvSpPr>
            <p:cNvPr id="158" name="Freeform 18"/>
            <p:cNvSpPr/>
            <p:nvPr/>
          </p:nvSpPr>
          <p:spPr>
            <a:xfrm>
              <a:off x="8470440" y="289692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159" name="TextBox 19"/>
            <p:cNvSpPr/>
            <p:nvPr/>
          </p:nvSpPr>
          <p:spPr>
            <a:xfrm>
              <a:off x="8550360" y="2936880"/>
              <a:ext cx="692280" cy="732960"/>
            </a:xfrm>
            <a:prstGeom prst="rect">
              <a:avLst/>
            </a:prstGeom>
            <a:noFill/>
            <a:ln w="0">
              <a:noFill/>
            </a:ln>
          </p:spPr>
          <p:style>
            <a:lnRef idx="0"/>
            <a:fillRef idx="0"/>
            <a:effectRef idx="0"/>
            <a:fontRef idx="minor"/>
          </p:style>
        </p:sp>
      </p:grpSp>
      <p:grpSp>
        <p:nvGrpSpPr>
          <p:cNvPr id="160" name="Group 17"/>
          <p:cNvGrpSpPr/>
          <p:nvPr/>
        </p:nvGrpSpPr>
        <p:grpSpPr>
          <a:xfrm>
            <a:off x="11030040" y="2877120"/>
            <a:ext cx="853200" cy="853200"/>
            <a:chOff x="11030040" y="2877120"/>
            <a:chExt cx="853200" cy="853200"/>
          </a:xfrm>
        </p:grpSpPr>
        <p:sp>
          <p:nvSpPr>
            <p:cNvPr id="161" name="Freeform 18"/>
            <p:cNvSpPr/>
            <p:nvPr/>
          </p:nvSpPr>
          <p:spPr>
            <a:xfrm>
              <a:off x="11030040" y="287712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162" name="TextBox 19"/>
            <p:cNvSpPr/>
            <p:nvPr/>
          </p:nvSpPr>
          <p:spPr>
            <a:xfrm>
              <a:off x="11109960" y="2917080"/>
              <a:ext cx="692280" cy="732600"/>
            </a:xfrm>
            <a:prstGeom prst="rect">
              <a:avLst/>
            </a:prstGeom>
            <a:noFill/>
            <a:ln w="0">
              <a:noFill/>
            </a:ln>
          </p:spPr>
          <p:style>
            <a:lnRef idx="0"/>
            <a:fillRef idx="0"/>
            <a:effectRef idx="0"/>
            <a:fontRef idx="minor"/>
          </p:style>
        </p:sp>
      </p:grpSp>
      <p:grpSp>
        <p:nvGrpSpPr>
          <p:cNvPr id="163" name="Group 17"/>
          <p:cNvGrpSpPr/>
          <p:nvPr/>
        </p:nvGrpSpPr>
        <p:grpSpPr>
          <a:xfrm>
            <a:off x="13585320" y="2877840"/>
            <a:ext cx="853200" cy="853200"/>
            <a:chOff x="13585320" y="2877840"/>
            <a:chExt cx="853200" cy="853200"/>
          </a:xfrm>
        </p:grpSpPr>
        <p:sp>
          <p:nvSpPr>
            <p:cNvPr id="164" name="Freeform 18"/>
            <p:cNvSpPr/>
            <p:nvPr/>
          </p:nvSpPr>
          <p:spPr>
            <a:xfrm>
              <a:off x="13585320" y="287784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165" name="TextBox 19"/>
            <p:cNvSpPr/>
            <p:nvPr/>
          </p:nvSpPr>
          <p:spPr>
            <a:xfrm>
              <a:off x="13665240" y="2917800"/>
              <a:ext cx="692280" cy="732960"/>
            </a:xfrm>
            <a:prstGeom prst="rect">
              <a:avLst/>
            </a:prstGeom>
            <a:noFill/>
            <a:ln w="0">
              <a:noFill/>
            </a:ln>
          </p:spPr>
          <p:style>
            <a:lnRef idx="0"/>
            <a:fillRef idx="0"/>
            <a:effectRef idx="0"/>
            <a:fontRef idx="minor"/>
          </p:style>
        </p:sp>
      </p:grpSp>
      <p:grpSp>
        <p:nvGrpSpPr>
          <p:cNvPr id="166" name="Group 17"/>
          <p:cNvGrpSpPr/>
          <p:nvPr/>
        </p:nvGrpSpPr>
        <p:grpSpPr>
          <a:xfrm>
            <a:off x="16139880" y="2855520"/>
            <a:ext cx="853200" cy="853560"/>
            <a:chOff x="16139880" y="2855520"/>
            <a:chExt cx="853200" cy="853560"/>
          </a:xfrm>
        </p:grpSpPr>
        <p:sp>
          <p:nvSpPr>
            <p:cNvPr id="167" name="Freeform 18"/>
            <p:cNvSpPr/>
            <p:nvPr/>
          </p:nvSpPr>
          <p:spPr>
            <a:xfrm>
              <a:off x="16139880" y="2855520"/>
              <a:ext cx="853200" cy="853560"/>
            </a:xfrm>
            <a:custGeom>
              <a:avLst/>
              <a:gdLst/>
              <a:ahLst/>
              <a:rect l="l" t="t" r="r" b="b"/>
              <a:pathLst>
                <a:path w="853440" h="854075">
                  <a:moveTo>
                    <a:pt x="426720" y="0"/>
                  </a:moveTo>
                  <a:cubicBezTo>
                    <a:pt x="191049" y="0"/>
                    <a:pt x="0" y="191190"/>
                    <a:pt x="0" y="427037"/>
                  </a:cubicBezTo>
                  <a:cubicBezTo>
                    <a:pt x="0" y="662884"/>
                    <a:pt x="191049" y="854075"/>
                    <a:pt x="426720" y="854075"/>
                  </a:cubicBezTo>
                  <a:cubicBezTo>
                    <a:pt x="662391" y="854075"/>
                    <a:pt x="853440" y="662884"/>
                    <a:pt x="853440" y="427037"/>
                  </a:cubicBezTo>
                  <a:cubicBezTo>
                    <a:pt x="853440" y="191190"/>
                    <a:pt x="662391" y="0"/>
                    <a:pt x="426720" y="0"/>
                  </a:cubicBezTo>
                  <a:close/>
                </a:path>
              </a:pathLst>
            </a:custGeom>
            <a:solidFill>
              <a:srgbClr val="4dc5ef"/>
            </a:solidFill>
            <a:ln w="0">
              <a:noFill/>
            </a:ln>
          </p:spPr>
          <p:style>
            <a:lnRef idx="0"/>
            <a:fillRef idx="0"/>
            <a:effectRef idx="0"/>
            <a:fontRef idx="minor"/>
          </p:style>
        </p:sp>
        <p:sp>
          <p:nvSpPr>
            <p:cNvPr id="168" name="TextBox 19"/>
            <p:cNvSpPr/>
            <p:nvPr/>
          </p:nvSpPr>
          <p:spPr>
            <a:xfrm>
              <a:off x="16220520" y="2895480"/>
              <a:ext cx="692280" cy="732960"/>
            </a:xfrm>
            <a:prstGeom prst="rect">
              <a:avLst/>
            </a:prstGeom>
            <a:noFill/>
            <a:ln w="0">
              <a:noFill/>
            </a:ln>
          </p:spPr>
          <p:style>
            <a:lnRef idx="0"/>
            <a:fillRef idx="0"/>
            <a:effectRef idx="0"/>
            <a:fontRef idx="minor"/>
          </p:style>
        </p:sp>
      </p:grpSp>
      <p:sp>
        <p:nvSpPr>
          <p:cNvPr id="169" name="TextBox 23"/>
          <p:cNvSpPr/>
          <p:nvPr/>
        </p:nvSpPr>
        <p:spPr>
          <a:xfrm>
            <a:off x="3373200" y="3148200"/>
            <a:ext cx="967320" cy="407880"/>
          </a:xfrm>
          <a:prstGeom prst="rect">
            <a:avLst/>
          </a:prstGeom>
          <a:noFill/>
          <a:ln w="0">
            <a:noFill/>
          </a:ln>
        </p:spPr>
        <p:style>
          <a:lnRef idx="0"/>
          <a:fillRef idx="0"/>
          <a:effectRef idx="0"/>
          <a:fontRef idx="minor"/>
        </p:style>
        <p:txBody>
          <a:bodyPr numCol="1" spcCol="216000" lIns="0" rIns="0" tIns="0" bIns="0" anchor="t">
            <a:noAutofit/>
          </a:bodyPr>
          <a:p>
            <a:pPr algn="ctr">
              <a:lnSpc>
                <a:spcPts val="3220"/>
              </a:lnSpc>
              <a:buNone/>
              <a:tabLst>
                <a:tab algn="l" pos="0"/>
              </a:tabLst>
            </a:pPr>
            <a:r>
              <a:rPr b="0" lang="en-US" sz="2300" spc="-1" strike="noStrike">
                <a:solidFill>
                  <a:srgbClr val="ffffff"/>
                </a:solidFill>
                <a:latin typeface="Montserrat Classic Bold"/>
                <a:ea typeface="DejaVu Sans"/>
              </a:rPr>
              <a:t>02</a:t>
            </a:r>
            <a:endParaRPr b="0" lang="en-IN" sz="2300" spc="-1" strike="noStrike">
              <a:latin typeface="Arial"/>
            </a:endParaRPr>
          </a:p>
        </p:txBody>
      </p:sp>
      <p:grpSp>
        <p:nvGrpSpPr>
          <p:cNvPr id="170" name="Group 6"/>
          <p:cNvGrpSpPr/>
          <p:nvPr/>
        </p:nvGrpSpPr>
        <p:grpSpPr>
          <a:xfrm>
            <a:off x="187200" y="5760360"/>
            <a:ext cx="2152440" cy="1595520"/>
            <a:chOff x="187200" y="5760360"/>
            <a:chExt cx="2152440" cy="1595520"/>
          </a:xfrm>
        </p:grpSpPr>
        <p:sp>
          <p:nvSpPr>
            <p:cNvPr id="171" name="Freeform 16"/>
            <p:cNvSpPr/>
            <p:nvPr/>
          </p:nvSpPr>
          <p:spPr>
            <a:xfrm rot="5400000">
              <a:off x="465480" y="548172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72" name="Group 8"/>
          <p:cNvGrpSpPr/>
          <p:nvPr/>
        </p:nvGrpSpPr>
        <p:grpSpPr>
          <a:xfrm>
            <a:off x="187560" y="8279640"/>
            <a:ext cx="2152440" cy="1595880"/>
            <a:chOff x="187560" y="8279640"/>
            <a:chExt cx="2152440" cy="1595880"/>
          </a:xfrm>
        </p:grpSpPr>
        <p:sp>
          <p:nvSpPr>
            <p:cNvPr id="173" name="Freeform 17"/>
            <p:cNvSpPr/>
            <p:nvPr/>
          </p:nvSpPr>
          <p:spPr>
            <a:xfrm rot="5400000">
              <a:off x="465840" y="8001360"/>
              <a:ext cx="1595880" cy="2152440"/>
            </a:xfrm>
            <a:custGeom>
              <a:avLst/>
              <a:gdLst/>
              <a:ahLst/>
              <a:rect l="l" t="t" r="r" b="b"/>
              <a:pathLst>
                <a:path w="1596390" h="2152650">
                  <a:moveTo>
                    <a:pt x="1481394" y="2152650"/>
                  </a:moveTo>
                  <a:lnTo>
                    <a:pt x="114996" y="2152650"/>
                  </a:lnTo>
                  <a:cubicBezTo>
                    <a:pt x="51631" y="2152650"/>
                    <a:pt x="0" y="2101760"/>
                    <a:pt x="0" y="2039303"/>
                  </a:cubicBezTo>
                  <a:lnTo>
                    <a:pt x="0" y="113347"/>
                  </a:lnTo>
                  <a:cubicBezTo>
                    <a:pt x="0" y="50890"/>
                    <a:pt x="51631" y="0"/>
                    <a:pt x="114996" y="0"/>
                  </a:cubicBezTo>
                  <a:lnTo>
                    <a:pt x="1481394" y="0"/>
                  </a:lnTo>
                  <a:cubicBezTo>
                    <a:pt x="1544759" y="0"/>
                    <a:pt x="1596390" y="50890"/>
                    <a:pt x="1596390" y="113347"/>
                  </a:cubicBezTo>
                  <a:lnTo>
                    <a:pt x="1596390" y="2039303"/>
                  </a:lnTo>
                  <a:cubicBezTo>
                    <a:pt x="1596390" y="2101760"/>
                    <a:pt x="1544759" y="2152650"/>
                    <a:pt x="1481394" y="2152650"/>
                  </a:cubicBezTo>
                  <a:close/>
                </a:path>
              </a:pathLst>
            </a:custGeom>
            <a:solidFill>
              <a:srgbClr val="ffffff"/>
            </a:solidFill>
            <a:ln w="0">
              <a:noFill/>
            </a:ln>
          </p:spPr>
          <p:style>
            <a:lnRef idx="0"/>
            <a:fillRef idx="0"/>
            <a:effectRef idx="0"/>
            <a:fontRef idx="minor"/>
          </p:style>
        </p:sp>
      </p:grpSp>
      <p:grpSp>
        <p:nvGrpSpPr>
          <p:cNvPr id="174" name="Group 10"/>
          <p:cNvGrpSpPr/>
          <p:nvPr/>
        </p:nvGrpSpPr>
        <p:grpSpPr>
          <a:xfrm>
            <a:off x="187200" y="5760360"/>
            <a:ext cx="2152440" cy="1595520"/>
            <a:chOff x="187200" y="5760360"/>
            <a:chExt cx="2152440" cy="1595520"/>
          </a:xfrm>
        </p:grpSpPr>
        <p:sp>
          <p:nvSpPr>
            <p:cNvPr id="175" name="Freeform 20"/>
            <p:cNvSpPr/>
            <p:nvPr/>
          </p:nvSpPr>
          <p:spPr>
            <a:xfrm rot="5400000">
              <a:off x="465480" y="548172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76" name="Group 12"/>
          <p:cNvGrpSpPr/>
          <p:nvPr/>
        </p:nvGrpSpPr>
        <p:grpSpPr>
          <a:xfrm>
            <a:off x="5227200" y="5760360"/>
            <a:ext cx="2152440" cy="1595520"/>
            <a:chOff x="5227200" y="5760360"/>
            <a:chExt cx="2152440" cy="1595520"/>
          </a:xfrm>
        </p:grpSpPr>
        <p:sp>
          <p:nvSpPr>
            <p:cNvPr id="177" name="Freeform 24"/>
            <p:cNvSpPr/>
            <p:nvPr/>
          </p:nvSpPr>
          <p:spPr>
            <a:xfrm rot="5400000">
              <a:off x="5505480" y="548172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78" name="Group 14"/>
          <p:cNvGrpSpPr/>
          <p:nvPr/>
        </p:nvGrpSpPr>
        <p:grpSpPr>
          <a:xfrm>
            <a:off x="2707560" y="5760360"/>
            <a:ext cx="2152440" cy="1595520"/>
            <a:chOff x="2707560" y="5760360"/>
            <a:chExt cx="2152440" cy="1595520"/>
          </a:xfrm>
        </p:grpSpPr>
        <p:sp>
          <p:nvSpPr>
            <p:cNvPr id="179" name="Freeform 26"/>
            <p:cNvSpPr/>
            <p:nvPr/>
          </p:nvSpPr>
          <p:spPr>
            <a:xfrm rot="5400000">
              <a:off x="2985840" y="548172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80" name="Group 13"/>
          <p:cNvGrpSpPr/>
          <p:nvPr/>
        </p:nvGrpSpPr>
        <p:grpSpPr>
          <a:xfrm>
            <a:off x="5227200" y="5760360"/>
            <a:ext cx="2152440" cy="1595520"/>
            <a:chOff x="5227200" y="5760360"/>
            <a:chExt cx="2152440" cy="1595520"/>
          </a:xfrm>
        </p:grpSpPr>
        <p:sp>
          <p:nvSpPr>
            <p:cNvPr id="181" name="Freeform 25"/>
            <p:cNvSpPr/>
            <p:nvPr/>
          </p:nvSpPr>
          <p:spPr>
            <a:xfrm rot="5400000">
              <a:off x="5505480" y="548172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82" name="Group 15"/>
          <p:cNvGrpSpPr/>
          <p:nvPr/>
        </p:nvGrpSpPr>
        <p:grpSpPr>
          <a:xfrm>
            <a:off x="7747560" y="5760360"/>
            <a:ext cx="2152440" cy="1595520"/>
            <a:chOff x="7747560" y="5760360"/>
            <a:chExt cx="2152440" cy="1595520"/>
          </a:xfrm>
        </p:grpSpPr>
        <p:sp>
          <p:nvSpPr>
            <p:cNvPr id="183" name="Freeform 27"/>
            <p:cNvSpPr/>
            <p:nvPr/>
          </p:nvSpPr>
          <p:spPr>
            <a:xfrm rot="5400000">
              <a:off x="8025840" y="548172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84" name="Group 16"/>
          <p:cNvGrpSpPr/>
          <p:nvPr/>
        </p:nvGrpSpPr>
        <p:grpSpPr>
          <a:xfrm>
            <a:off x="7747560" y="5760360"/>
            <a:ext cx="2152440" cy="1595520"/>
            <a:chOff x="7747560" y="5760360"/>
            <a:chExt cx="2152440" cy="1595520"/>
          </a:xfrm>
        </p:grpSpPr>
        <p:sp>
          <p:nvSpPr>
            <p:cNvPr id="185" name="Freeform 28"/>
            <p:cNvSpPr/>
            <p:nvPr/>
          </p:nvSpPr>
          <p:spPr>
            <a:xfrm rot="5400000">
              <a:off x="8025840" y="548172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86" name="Group 18"/>
          <p:cNvGrpSpPr/>
          <p:nvPr/>
        </p:nvGrpSpPr>
        <p:grpSpPr>
          <a:xfrm>
            <a:off x="10267200" y="5760360"/>
            <a:ext cx="2152440" cy="1595520"/>
            <a:chOff x="10267200" y="5760360"/>
            <a:chExt cx="2152440" cy="1595520"/>
          </a:xfrm>
        </p:grpSpPr>
        <p:sp>
          <p:nvSpPr>
            <p:cNvPr id="187" name="Freeform 29"/>
            <p:cNvSpPr/>
            <p:nvPr/>
          </p:nvSpPr>
          <p:spPr>
            <a:xfrm rot="5400000">
              <a:off x="10545480" y="548172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88" name="Group 20"/>
          <p:cNvGrpSpPr/>
          <p:nvPr/>
        </p:nvGrpSpPr>
        <p:grpSpPr>
          <a:xfrm>
            <a:off x="12967200" y="5760360"/>
            <a:ext cx="2152440" cy="1595520"/>
            <a:chOff x="12967200" y="5760360"/>
            <a:chExt cx="2152440" cy="1595520"/>
          </a:xfrm>
        </p:grpSpPr>
        <p:sp>
          <p:nvSpPr>
            <p:cNvPr id="189" name="Freeform 31"/>
            <p:cNvSpPr/>
            <p:nvPr/>
          </p:nvSpPr>
          <p:spPr>
            <a:xfrm rot="5400000">
              <a:off x="13245480" y="548172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90" name="Group 21"/>
          <p:cNvGrpSpPr/>
          <p:nvPr/>
        </p:nvGrpSpPr>
        <p:grpSpPr>
          <a:xfrm>
            <a:off x="12967200" y="5760360"/>
            <a:ext cx="2152440" cy="1595520"/>
            <a:chOff x="12967200" y="5760360"/>
            <a:chExt cx="2152440" cy="1595520"/>
          </a:xfrm>
        </p:grpSpPr>
        <p:sp>
          <p:nvSpPr>
            <p:cNvPr id="191" name="Freeform 32"/>
            <p:cNvSpPr/>
            <p:nvPr/>
          </p:nvSpPr>
          <p:spPr>
            <a:xfrm rot="5400000">
              <a:off x="13245480" y="548172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92" name="Group 22"/>
          <p:cNvGrpSpPr/>
          <p:nvPr/>
        </p:nvGrpSpPr>
        <p:grpSpPr>
          <a:xfrm>
            <a:off x="15487560" y="5760360"/>
            <a:ext cx="2152440" cy="1595520"/>
            <a:chOff x="15487560" y="5760360"/>
            <a:chExt cx="2152440" cy="1595520"/>
          </a:xfrm>
        </p:grpSpPr>
        <p:sp>
          <p:nvSpPr>
            <p:cNvPr id="193" name="Freeform 33"/>
            <p:cNvSpPr/>
            <p:nvPr/>
          </p:nvSpPr>
          <p:spPr>
            <a:xfrm rot="5400000">
              <a:off x="15765840" y="548172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194" name="Group 1"/>
          <p:cNvGrpSpPr/>
          <p:nvPr/>
        </p:nvGrpSpPr>
        <p:grpSpPr>
          <a:xfrm>
            <a:off x="799560" y="5443920"/>
            <a:ext cx="853200" cy="853200"/>
            <a:chOff x="799560" y="5443920"/>
            <a:chExt cx="853200" cy="853200"/>
          </a:xfrm>
        </p:grpSpPr>
        <p:sp>
          <p:nvSpPr>
            <p:cNvPr id="195" name="Freeform 1"/>
            <p:cNvSpPr/>
            <p:nvPr/>
          </p:nvSpPr>
          <p:spPr>
            <a:xfrm>
              <a:off x="799560" y="544392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196" name="TextBox 1"/>
            <p:cNvSpPr/>
            <p:nvPr/>
          </p:nvSpPr>
          <p:spPr>
            <a:xfrm>
              <a:off x="879480" y="5483880"/>
              <a:ext cx="692280" cy="732600"/>
            </a:xfrm>
            <a:prstGeom prst="rect">
              <a:avLst/>
            </a:prstGeom>
            <a:noFill/>
            <a:ln w="0">
              <a:noFill/>
            </a:ln>
          </p:spPr>
          <p:style>
            <a:lnRef idx="0"/>
            <a:fillRef idx="0"/>
            <a:effectRef idx="0"/>
            <a:fontRef idx="minor"/>
          </p:style>
        </p:sp>
      </p:grpSp>
      <p:grpSp>
        <p:nvGrpSpPr>
          <p:cNvPr id="197" name="Group 24"/>
          <p:cNvGrpSpPr/>
          <p:nvPr/>
        </p:nvGrpSpPr>
        <p:grpSpPr>
          <a:xfrm>
            <a:off x="3283560" y="5400000"/>
            <a:ext cx="853200" cy="853200"/>
            <a:chOff x="3283560" y="5400000"/>
            <a:chExt cx="853200" cy="853200"/>
          </a:xfrm>
        </p:grpSpPr>
        <p:sp>
          <p:nvSpPr>
            <p:cNvPr id="198" name="Freeform 37"/>
            <p:cNvSpPr/>
            <p:nvPr/>
          </p:nvSpPr>
          <p:spPr>
            <a:xfrm>
              <a:off x="3283560" y="540000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199" name="TextBox 3"/>
            <p:cNvSpPr/>
            <p:nvPr/>
          </p:nvSpPr>
          <p:spPr>
            <a:xfrm>
              <a:off x="3363480" y="5439960"/>
              <a:ext cx="692280" cy="732600"/>
            </a:xfrm>
            <a:prstGeom prst="rect">
              <a:avLst/>
            </a:prstGeom>
            <a:noFill/>
            <a:ln w="0">
              <a:noFill/>
            </a:ln>
          </p:spPr>
          <p:style>
            <a:lnRef idx="0"/>
            <a:fillRef idx="0"/>
            <a:effectRef idx="0"/>
            <a:fontRef idx="minor"/>
          </p:style>
        </p:sp>
      </p:grpSp>
      <p:grpSp>
        <p:nvGrpSpPr>
          <p:cNvPr id="200" name="Group 25"/>
          <p:cNvGrpSpPr/>
          <p:nvPr/>
        </p:nvGrpSpPr>
        <p:grpSpPr>
          <a:xfrm>
            <a:off x="3283560" y="5400720"/>
            <a:ext cx="853200" cy="853200"/>
            <a:chOff x="3283560" y="5400720"/>
            <a:chExt cx="853200" cy="853200"/>
          </a:xfrm>
        </p:grpSpPr>
        <p:sp>
          <p:nvSpPr>
            <p:cNvPr id="201" name="Freeform 38"/>
            <p:cNvSpPr/>
            <p:nvPr/>
          </p:nvSpPr>
          <p:spPr>
            <a:xfrm>
              <a:off x="3283560" y="540072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202" name="TextBox 5"/>
            <p:cNvSpPr/>
            <p:nvPr/>
          </p:nvSpPr>
          <p:spPr>
            <a:xfrm>
              <a:off x="3363480" y="5440680"/>
              <a:ext cx="692280" cy="732600"/>
            </a:xfrm>
            <a:prstGeom prst="rect">
              <a:avLst/>
            </a:prstGeom>
            <a:noFill/>
            <a:ln w="0">
              <a:noFill/>
            </a:ln>
          </p:spPr>
          <p:style>
            <a:lnRef idx="0"/>
            <a:fillRef idx="0"/>
            <a:effectRef idx="0"/>
            <a:fontRef idx="minor"/>
          </p:style>
        </p:sp>
      </p:grpSp>
      <p:grpSp>
        <p:nvGrpSpPr>
          <p:cNvPr id="203" name="Group 26"/>
          <p:cNvGrpSpPr/>
          <p:nvPr/>
        </p:nvGrpSpPr>
        <p:grpSpPr>
          <a:xfrm>
            <a:off x="5760000" y="5400000"/>
            <a:ext cx="853200" cy="853200"/>
            <a:chOff x="5760000" y="5400000"/>
            <a:chExt cx="853200" cy="853200"/>
          </a:xfrm>
        </p:grpSpPr>
        <p:sp>
          <p:nvSpPr>
            <p:cNvPr id="204" name="Freeform 39"/>
            <p:cNvSpPr/>
            <p:nvPr/>
          </p:nvSpPr>
          <p:spPr>
            <a:xfrm>
              <a:off x="5760000" y="540000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205" name="TextBox 7"/>
            <p:cNvSpPr/>
            <p:nvPr/>
          </p:nvSpPr>
          <p:spPr>
            <a:xfrm>
              <a:off x="5839920" y="5439960"/>
              <a:ext cx="692280" cy="732600"/>
            </a:xfrm>
            <a:prstGeom prst="rect">
              <a:avLst/>
            </a:prstGeom>
            <a:noFill/>
            <a:ln w="0">
              <a:noFill/>
            </a:ln>
          </p:spPr>
          <p:style>
            <a:lnRef idx="0"/>
            <a:fillRef idx="0"/>
            <a:effectRef idx="0"/>
            <a:fontRef idx="minor"/>
          </p:style>
        </p:sp>
      </p:grpSp>
      <p:grpSp>
        <p:nvGrpSpPr>
          <p:cNvPr id="206" name="Group 27"/>
          <p:cNvGrpSpPr/>
          <p:nvPr/>
        </p:nvGrpSpPr>
        <p:grpSpPr>
          <a:xfrm>
            <a:off x="5760000" y="5400720"/>
            <a:ext cx="853200" cy="853200"/>
            <a:chOff x="5760000" y="5400720"/>
            <a:chExt cx="853200" cy="853200"/>
          </a:xfrm>
        </p:grpSpPr>
        <p:sp>
          <p:nvSpPr>
            <p:cNvPr id="207" name="Freeform 40"/>
            <p:cNvSpPr/>
            <p:nvPr/>
          </p:nvSpPr>
          <p:spPr>
            <a:xfrm>
              <a:off x="5760000" y="540072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208" name="TextBox 8"/>
            <p:cNvSpPr/>
            <p:nvPr/>
          </p:nvSpPr>
          <p:spPr>
            <a:xfrm>
              <a:off x="5839920" y="5440680"/>
              <a:ext cx="692280" cy="732600"/>
            </a:xfrm>
            <a:prstGeom prst="rect">
              <a:avLst/>
            </a:prstGeom>
            <a:noFill/>
            <a:ln w="0">
              <a:noFill/>
            </a:ln>
          </p:spPr>
          <p:style>
            <a:lnRef idx="0"/>
            <a:fillRef idx="0"/>
            <a:effectRef idx="0"/>
            <a:fontRef idx="minor"/>
          </p:style>
        </p:sp>
      </p:grpSp>
      <p:grpSp>
        <p:nvGrpSpPr>
          <p:cNvPr id="209" name="Group 28"/>
          <p:cNvGrpSpPr/>
          <p:nvPr/>
        </p:nvGrpSpPr>
        <p:grpSpPr>
          <a:xfrm>
            <a:off x="8359920" y="5400000"/>
            <a:ext cx="853200" cy="853200"/>
            <a:chOff x="8359920" y="5400000"/>
            <a:chExt cx="853200" cy="853200"/>
          </a:xfrm>
        </p:grpSpPr>
        <p:sp>
          <p:nvSpPr>
            <p:cNvPr id="210" name="Freeform 41"/>
            <p:cNvSpPr/>
            <p:nvPr/>
          </p:nvSpPr>
          <p:spPr>
            <a:xfrm>
              <a:off x="8359920" y="540000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211" name="TextBox 22"/>
            <p:cNvSpPr/>
            <p:nvPr/>
          </p:nvSpPr>
          <p:spPr>
            <a:xfrm>
              <a:off x="8439840" y="5439960"/>
              <a:ext cx="692280" cy="732600"/>
            </a:xfrm>
            <a:prstGeom prst="rect">
              <a:avLst/>
            </a:prstGeom>
            <a:noFill/>
            <a:ln w="0">
              <a:noFill/>
            </a:ln>
          </p:spPr>
          <p:style>
            <a:lnRef idx="0"/>
            <a:fillRef idx="0"/>
            <a:effectRef idx="0"/>
            <a:fontRef idx="minor"/>
          </p:style>
        </p:sp>
      </p:grpSp>
      <p:grpSp>
        <p:nvGrpSpPr>
          <p:cNvPr id="212" name="Group 30"/>
          <p:cNvGrpSpPr/>
          <p:nvPr/>
        </p:nvGrpSpPr>
        <p:grpSpPr>
          <a:xfrm>
            <a:off x="10897920" y="5388120"/>
            <a:ext cx="853200" cy="853200"/>
            <a:chOff x="10897920" y="5388120"/>
            <a:chExt cx="853200" cy="853200"/>
          </a:xfrm>
        </p:grpSpPr>
        <p:sp>
          <p:nvSpPr>
            <p:cNvPr id="213" name="Freeform 43"/>
            <p:cNvSpPr/>
            <p:nvPr/>
          </p:nvSpPr>
          <p:spPr>
            <a:xfrm>
              <a:off x="10897920" y="538812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214" name="TextBox 26"/>
            <p:cNvSpPr/>
            <p:nvPr/>
          </p:nvSpPr>
          <p:spPr>
            <a:xfrm>
              <a:off x="10977840" y="5428080"/>
              <a:ext cx="692280" cy="732600"/>
            </a:xfrm>
            <a:prstGeom prst="rect">
              <a:avLst/>
            </a:prstGeom>
            <a:noFill/>
            <a:ln w="0">
              <a:noFill/>
            </a:ln>
          </p:spPr>
          <p:style>
            <a:lnRef idx="0"/>
            <a:fillRef idx="0"/>
            <a:effectRef idx="0"/>
            <a:fontRef idx="minor"/>
          </p:style>
        </p:sp>
      </p:grpSp>
      <p:grpSp>
        <p:nvGrpSpPr>
          <p:cNvPr id="215" name="Group 32"/>
          <p:cNvGrpSpPr/>
          <p:nvPr/>
        </p:nvGrpSpPr>
        <p:grpSpPr>
          <a:xfrm>
            <a:off x="13572360" y="5412240"/>
            <a:ext cx="853200" cy="853200"/>
            <a:chOff x="13572360" y="5412240"/>
            <a:chExt cx="853200" cy="853200"/>
          </a:xfrm>
        </p:grpSpPr>
        <p:sp>
          <p:nvSpPr>
            <p:cNvPr id="216" name="Freeform 45"/>
            <p:cNvSpPr/>
            <p:nvPr/>
          </p:nvSpPr>
          <p:spPr>
            <a:xfrm>
              <a:off x="13572360" y="541224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217" name="TextBox 29"/>
            <p:cNvSpPr/>
            <p:nvPr/>
          </p:nvSpPr>
          <p:spPr>
            <a:xfrm>
              <a:off x="13652640" y="5452200"/>
              <a:ext cx="692280" cy="732600"/>
            </a:xfrm>
            <a:prstGeom prst="rect">
              <a:avLst/>
            </a:prstGeom>
            <a:noFill/>
            <a:ln w="0">
              <a:noFill/>
            </a:ln>
          </p:spPr>
          <p:style>
            <a:lnRef idx="0"/>
            <a:fillRef idx="0"/>
            <a:effectRef idx="0"/>
            <a:fontRef idx="minor"/>
          </p:style>
        </p:sp>
      </p:grpSp>
      <p:grpSp>
        <p:nvGrpSpPr>
          <p:cNvPr id="218" name="Group 34"/>
          <p:cNvGrpSpPr/>
          <p:nvPr/>
        </p:nvGrpSpPr>
        <p:grpSpPr>
          <a:xfrm>
            <a:off x="16063560" y="5400000"/>
            <a:ext cx="853200" cy="853200"/>
            <a:chOff x="16063560" y="5400000"/>
            <a:chExt cx="853200" cy="853200"/>
          </a:xfrm>
        </p:grpSpPr>
        <p:sp>
          <p:nvSpPr>
            <p:cNvPr id="219" name="Freeform 47"/>
            <p:cNvSpPr/>
            <p:nvPr/>
          </p:nvSpPr>
          <p:spPr>
            <a:xfrm>
              <a:off x="16063560" y="5400000"/>
              <a:ext cx="853200" cy="853200"/>
            </a:xfrm>
            <a:custGeom>
              <a:avLst/>
              <a:gdLst/>
              <a:ahLst/>
              <a:rect l="l" t="t" r="r" b="b"/>
              <a:pathLst>
                <a:path w="853440" h="853440">
                  <a:moveTo>
                    <a:pt x="426720" y="0"/>
                  </a:moveTo>
                  <a:cubicBezTo>
                    <a:pt x="191049" y="0"/>
                    <a:pt x="0" y="191049"/>
                    <a:pt x="0" y="426720"/>
                  </a:cubicBezTo>
                  <a:cubicBezTo>
                    <a:pt x="0" y="662391"/>
                    <a:pt x="191049" y="853440"/>
                    <a:pt x="426720" y="853440"/>
                  </a:cubicBezTo>
                  <a:cubicBezTo>
                    <a:pt x="662391" y="853440"/>
                    <a:pt x="853440" y="662391"/>
                    <a:pt x="853440" y="426720"/>
                  </a:cubicBezTo>
                  <a:cubicBezTo>
                    <a:pt x="853440" y="191049"/>
                    <a:pt x="662391" y="0"/>
                    <a:pt x="426720" y="0"/>
                  </a:cubicBezTo>
                  <a:close/>
                </a:path>
              </a:pathLst>
            </a:custGeom>
            <a:solidFill>
              <a:srgbClr val="4dc5ef"/>
            </a:solidFill>
            <a:ln w="0">
              <a:noFill/>
            </a:ln>
          </p:spPr>
          <p:style>
            <a:lnRef idx="0"/>
            <a:fillRef idx="0"/>
            <a:effectRef idx="0"/>
            <a:fontRef idx="minor"/>
          </p:style>
        </p:sp>
        <p:sp>
          <p:nvSpPr>
            <p:cNvPr id="220" name="TextBox 31"/>
            <p:cNvSpPr/>
            <p:nvPr/>
          </p:nvSpPr>
          <p:spPr>
            <a:xfrm>
              <a:off x="16143480" y="5439960"/>
              <a:ext cx="692280" cy="732600"/>
            </a:xfrm>
            <a:prstGeom prst="rect">
              <a:avLst/>
            </a:prstGeom>
            <a:noFill/>
            <a:ln w="0">
              <a:noFill/>
            </a:ln>
          </p:spPr>
          <p:style>
            <a:lnRef idx="0"/>
            <a:fillRef idx="0"/>
            <a:effectRef idx="0"/>
            <a:fontRef idx="minor"/>
          </p:style>
        </p:sp>
      </p:grpSp>
      <p:grpSp>
        <p:nvGrpSpPr>
          <p:cNvPr id="221" name="Group 35"/>
          <p:cNvGrpSpPr/>
          <p:nvPr/>
        </p:nvGrpSpPr>
        <p:grpSpPr>
          <a:xfrm>
            <a:off x="187560" y="8279640"/>
            <a:ext cx="2152440" cy="1595880"/>
            <a:chOff x="187560" y="8279640"/>
            <a:chExt cx="2152440" cy="1595880"/>
          </a:xfrm>
        </p:grpSpPr>
        <p:sp>
          <p:nvSpPr>
            <p:cNvPr id="222" name="Freeform 48"/>
            <p:cNvSpPr/>
            <p:nvPr/>
          </p:nvSpPr>
          <p:spPr>
            <a:xfrm rot="5400000">
              <a:off x="465840" y="8001360"/>
              <a:ext cx="1595880" cy="2152440"/>
            </a:xfrm>
            <a:custGeom>
              <a:avLst/>
              <a:gdLst/>
              <a:ahLst/>
              <a:rect l="l" t="t" r="r" b="b"/>
              <a:pathLst>
                <a:path w="1596390" h="2152650">
                  <a:moveTo>
                    <a:pt x="1481394" y="2152650"/>
                  </a:moveTo>
                  <a:lnTo>
                    <a:pt x="114996" y="2152650"/>
                  </a:lnTo>
                  <a:cubicBezTo>
                    <a:pt x="51631" y="2152650"/>
                    <a:pt x="0" y="2101760"/>
                    <a:pt x="0" y="2039303"/>
                  </a:cubicBezTo>
                  <a:lnTo>
                    <a:pt x="0" y="113347"/>
                  </a:lnTo>
                  <a:cubicBezTo>
                    <a:pt x="0" y="50890"/>
                    <a:pt x="51631" y="0"/>
                    <a:pt x="114996" y="0"/>
                  </a:cubicBezTo>
                  <a:lnTo>
                    <a:pt x="1481394" y="0"/>
                  </a:lnTo>
                  <a:cubicBezTo>
                    <a:pt x="1544759" y="0"/>
                    <a:pt x="1596390" y="50890"/>
                    <a:pt x="1596390" y="113347"/>
                  </a:cubicBezTo>
                  <a:lnTo>
                    <a:pt x="1596390" y="2039303"/>
                  </a:lnTo>
                  <a:cubicBezTo>
                    <a:pt x="1596390" y="2101760"/>
                    <a:pt x="1544759" y="2152650"/>
                    <a:pt x="1481394" y="2152650"/>
                  </a:cubicBezTo>
                  <a:close/>
                </a:path>
              </a:pathLst>
            </a:custGeom>
            <a:solidFill>
              <a:srgbClr val="ffffff"/>
            </a:solidFill>
            <a:ln w="0">
              <a:noFill/>
            </a:ln>
          </p:spPr>
          <p:style>
            <a:lnRef idx="0"/>
            <a:fillRef idx="0"/>
            <a:effectRef idx="0"/>
            <a:fontRef idx="minor"/>
          </p:style>
        </p:sp>
      </p:grpSp>
      <p:grpSp>
        <p:nvGrpSpPr>
          <p:cNvPr id="223" name="Group 36"/>
          <p:cNvGrpSpPr/>
          <p:nvPr/>
        </p:nvGrpSpPr>
        <p:grpSpPr>
          <a:xfrm>
            <a:off x="2707560" y="8301600"/>
            <a:ext cx="2152440" cy="1595520"/>
            <a:chOff x="2707560" y="8301600"/>
            <a:chExt cx="2152440" cy="1595520"/>
          </a:xfrm>
        </p:grpSpPr>
        <p:sp>
          <p:nvSpPr>
            <p:cNvPr id="224" name="Freeform 49"/>
            <p:cNvSpPr/>
            <p:nvPr/>
          </p:nvSpPr>
          <p:spPr>
            <a:xfrm rot="5400000">
              <a:off x="2985840" y="802296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225" name="Group 37"/>
          <p:cNvGrpSpPr/>
          <p:nvPr/>
        </p:nvGrpSpPr>
        <p:grpSpPr>
          <a:xfrm>
            <a:off x="2707560" y="8301600"/>
            <a:ext cx="2152440" cy="1595520"/>
            <a:chOff x="2707560" y="8301600"/>
            <a:chExt cx="2152440" cy="1595520"/>
          </a:xfrm>
        </p:grpSpPr>
        <p:sp>
          <p:nvSpPr>
            <p:cNvPr id="226" name="Freeform 50"/>
            <p:cNvSpPr/>
            <p:nvPr/>
          </p:nvSpPr>
          <p:spPr>
            <a:xfrm rot="5400000">
              <a:off x="2985840" y="802296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227" name="Group 38"/>
          <p:cNvGrpSpPr/>
          <p:nvPr/>
        </p:nvGrpSpPr>
        <p:grpSpPr>
          <a:xfrm>
            <a:off x="5227560" y="8279640"/>
            <a:ext cx="2152440" cy="1595880"/>
            <a:chOff x="5227560" y="8279640"/>
            <a:chExt cx="2152440" cy="1595880"/>
          </a:xfrm>
        </p:grpSpPr>
        <p:sp>
          <p:nvSpPr>
            <p:cNvPr id="228" name="Freeform 51"/>
            <p:cNvSpPr/>
            <p:nvPr/>
          </p:nvSpPr>
          <p:spPr>
            <a:xfrm rot="5400000">
              <a:off x="5505840" y="8001360"/>
              <a:ext cx="1595880" cy="2152440"/>
            </a:xfrm>
            <a:custGeom>
              <a:avLst/>
              <a:gdLst/>
              <a:ahLst/>
              <a:rect l="l" t="t" r="r" b="b"/>
              <a:pathLst>
                <a:path w="1596390" h="2152650">
                  <a:moveTo>
                    <a:pt x="1481394" y="2152650"/>
                  </a:moveTo>
                  <a:lnTo>
                    <a:pt x="114996" y="2152650"/>
                  </a:lnTo>
                  <a:cubicBezTo>
                    <a:pt x="51631" y="2152650"/>
                    <a:pt x="0" y="2101760"/>
                    <a:pt x="0" y="2039303"/>
                  </a:cubicBezTo>
                  <a:lnTo>
                    <a:pt x="0" y="113347"/>
                  </a:lnTo>
                  <a:cubicBezTo>
                    <a:pt x="0" y="50890"/>
                    <a:pt x="51631" y="0"/>
                    <a:pt x="114996" y="0"/>
                  </a:cubicBezTo>
                  <a:lnTo>
                    <a:pt x="1481394" y="0"/>
                  </a:lnTo>
                  <a:cubicBezTo>
                    <a:pt x="1544759" y="0"/>
                    <a:pt x="1596390" y="50890"/>
                    <a:pt x="1596390" y="113347"/>
                  </a:cubicBezTo>
                  <a:lnTo>
                    <a:pt x="1596390" y="2039303"/>
                  </a:lnTo>
                  <a:cubicBezTo>
                    <a:pt x="1596390" y="2101760"/>
                    <a:pt x="1544759" y="2152650"/>
                    <a:pt x="1481394" y="2152650"/>
                  </a:cubicBezTo>
                  <a:close/>
                </a:path>
              </a:pathLst>
            </a:custGeom>
            <a:solidFill>
              <a:srgbClr val="ffffff"/>
            </a:solidFill>
            <a:ln w="0">
              <a:noFill/>
            </a:ln>
          </p:spPr>
          <p:style>
            <a:lnRef idx="0"/>
            <a:fillRef idx="0"/>
            <a:effectRef idx="0"/>
            <a:fontRef idx="minor"/>
          </p:style>
        </p:sp>
      </p:grpSp>
      <p:grpSp>
        <p:nvGrpSpPr>
          <p:cNvPr id="229" name="Group 39"/>
          <p:cNvGrpSpPr/>
          <p:nvPr/>
        </p:nvGrpSpPr>
        <p:grpSpPr>
          <a:xfrm>
            <a:off x="5227560" y="8279640"/>
            <a:ext cx="2152440" cy="1595880"/>
            <a:chOff x="5227560" y="8279640"/>
            <a:chExt cx="2152440" cy="1595880"/>
          </a:xfrm>
        </p:grpSpPr>
        <p:sp>
          <p:nvSpPr>
            <p:cNvPr id="230" name="Freeform 52"/>
            <p:cNvSpPr/>
            <p:nvPr/>
          </p:nvSpPr>
          <p:spPr>
            <a:xfrm rot="5400000">
              <a:off x="5505840" y="8001360"/>
              <a:ext cx="1595880" cy="2152440"/>
            </a:xfrm>
            <a:custGeom>
              <a:avLst/>
              <a:gdLst/>
              <a:ahLst/>
              <a:rect l="l" t="t" r="r" b="b"/>
              <a:pathLst>
                <a:path w="1596390" h="2152650">
                  <a:moveTo>
                    <a:pt x="1481394" y="2152650"/>
                  </a:moveTo>
                  <a:lnTo>
                    <a:pt x="114996" y="2152650"/>
                  </a:lnTo>
                  <a:cubicBezTo>
                    <a:pt x="51631" y="2152650"/>
                    <a:pt x="0" y="2101760"/>
                    <a:pt x="0" y="2039303"/>
                  </a:cubicBezTo>
                  <a:lnTo>
                    <a:pt x="0" y="113347"/>
                  </a:lnTo>
                  <a:cubicBezTo>
                    <a:pt x="0" y="50890"/>
                    <a:pt x="51631" y="0"/>
                    <a:pt x="114996" y="0"/>
                  </a:cubicBezTo>
                  <a:lnTo>
                    <a:pt x="1481394" y="0"/>
                  </a:lnTo>
                  <a:cubicBezTo>
                    <a:pt x="1544759" y="0"/>
                    <a:pt x="1596390" y="50890"/>
                    <a:pt x="1596390" y="113347"/>
                  </a:cubicBezTo>
                  <a:lnTo>
                    <a:pt x="1596390" y="2039303"/>
                  </a:lnTo>
                  <a:cubicBezTo>
                    <a:pt x="1596390" y="2101760"/>
                    <a:pt x="1544759" y="2152650"/>
                    <a:pt x="1481394" y="2152650"/>
                  </a:cubicBezTo>
                  <a:close/>
                </a:path>
              </a:pathLst>
            </a:custGeom>
            <a:solidFill>
              <a:srgbClr val="ffffff"/>
            </a:solidFill>
            <a:ln w="0">
              <a:noFill/>
            </a:ln>
          </p:spPr>
          <p:style>
            <a:lnRef idx="0"/>
            <a:fillRef idx="0"/>
            <a:effectRef idx="0"/>
            <a:fontRef idx="minor"/>
          </p:style>
        </p:sp>
      </p:grpSp>
      <p:grpSp>
        <p:nvGrpSpPr>
          <p:cNvPr id="231" name="Group 40"/>
          <p:cNvGrpSpPr/>
          <p:nvPr/>
        </p:nvGrpSpPr>
        <p:grpSpPr>
          <a:xfrm>
            <a:off x="7743240" y="8280000"/>
            <a:ext cx="2151720" cy="1595880"/>
            <a:chOff x="7743240" y="8280000"/>
            <a:chExt cx="2151720" cy="1595880"/>
          </a:xfrm>
        </p:grpSpPr>
        <p:sp>
          <p:nvSpPr>
            <p:cNvPr id="232" name="Freeform 53"/>
            <p:cNvSpPr/>
            <p:nvPr/>
          </p:nvSpPr>
          <p:spPr>
            <a:xfrm rot="5400000">
              <a:off x="8021160" y="8002080"/>
              <a:ext cx="1595880" cy="2151720"/>
            </a:xfrm>
            <a:custGeom>
              <a:avLst/>
              <a:gdLst/>
              <a:ahLst/>
              <a:rect l="l" t="t" r="r" b="b"/>
              <a:pathLst>
                <a:path w="1596390" h="2152015">
                  <a:moveTo>
                    <a:pt x="1481394" y="2152015"/>
                  </a:moveTo>
                  <a:lnTo>
                    <a:pt x="114996" y="2152015"/>
                  </a:lnTo>
                  <a:cubicBezTo>
                    <a:pt x="51631" y="2152015"/>
                    <a:pt x="0" y="2101139"/>
                    <a:pt x="0" y="2038701"/>
                  </a:cubicBezTo>
                  <a:lnTo>
                    <a:pt x="0" y="113313"/>
                  </a:lnTo>
                  <a:cubicBezTo>
                    <a:pt x="0" y="50875"/>
                    <a:pt x="51631" y="0"/>
                    <a:pt x="114996" y="0"/>
                  </a:cubicBezTo>
                  <a:lnTo>
                    <a:pt x="1481394" y="0"/>
                  </a:lnTo>
                  <a:cubicBezTo>
                    <a:pt x="1544759" y="0"/>
                    <a:pt x="1596390" y="50875"/>
                    <a:pt x="1596390" y="113313"/>
                  </a:cubicBezTo>
                  <a:lnTo>
                    <a:pt x="1596390" y="2038701"/>
                  </a:lnTo>
                  <a:cubicBezTo>
                    <a:pt x="1596390" y="2101139"/>
                    <a:pt x="1544759" y="2152015"/>
                    <a:pt x="1481394" y="2152015"/>
                  </a:cubicBezTo>
                  <a:close/>
                </a:path>
              </a:pathLst>
            </a:custGeom>
            <a:solidFill>
              <a:srgbClr val="ffffff"/>
            </a:solidFill>
            <a:ln w="0">
              <a:noFill/>
            </a:ln>
          </p:spPr>
          <p:style>
            <a:lnRef idx="0"/>
            <a:fillRef idx="0"/>
            <a:effectRef idx="0"/>
            <a:fontRef idx="minor"/>
          </p:style>
        </p:sp>
      </p:grpSp>
      <p:grpSp>
        <p:nvGrpSpPr>
          <p:cNvPr id="233" name="Group 41"/>
          <p:cNvGrpSpPr/>
          <p:nvPr/>
        </p:nvGrpSpPr>
        <p:grpSpPr>
          <a:xfrm>
            <a:off x="7743240" y="8280000"/>
            <a:ext cx="2151720" cy="1595880"/>
            <a:chOff x="7743240" y="8280000"/>
            <a:chExt cx="2151720" cy="1595880"/>
          </a:xfrm>
        </p:grpSpPr>
        <p:sp>
          <p:nvSpPr>
            <p:cNvPr id="234" name="Freeform 54"/>
            <p:cNvSpPr/>
            <p:nvPr/>
          </p:nvSpPr>
          <p:spPr>
            <a:xfrm rot="5400000">
              <a:off x="8021160" y="8002080"/>
              <a:ext cx="1595880" cy="2151720"/>
            </a:xfrm>
            <a:custGeom>
              <a:avLst/>
              <a:gdLst/>
              <a:ahLst/>
              <a:rect l="l" t="t" r="r" b="b"/>
              <a:pathLst>
                <a:path w="1596390" h="2152015">
                  <a:moveTo>
                    <a:pt x="1481394" y="2152015"/>
                  </a:moveTo>
                  <a:lnTo>
                    <a:pt x="114996" y="2152015"/>
                  </a:lnTo>
                  <a:cubicBezTo>
                    <a:pt x="51631" y="2152015"/>
                    <a:pt x="0" y="2101139"/>
                    <a:pt x="0" y="2038701"/>
                  </a:cubicBezTo>
                  <a:lnTo>
                    <a:pt x="0" y="113313"/>
                  </a:lnTo>
                  <a:cubicBezTo>
                    <a:pt x="0" y="50875"/>
                    <a:pt x="51631" y="0"/>
                    <a:pt x="114996" y="0"/>
                  </a:cubicBezTo>
                  <a:lnTo>
                    <a:pt x="1481394" y="0"/>
                  </a:lnTo>
                  <a:cubicBezTo>
                    <a:pt x="1544759" y="0"/>
                    <a:pt x="1596390" y="50875"/>
                    <a:pt x="1596390" y="113313"/>
                  </a:cubicBezTo>
                  <a:lnTo>
                    <a:pt x="1596390" y="2038701"/>
                  </a:lnTo>
                  <a:cubicBezTo>
                    <a:pt x="1596390" y="2101139"/>
                    <a:pt x="1544759" y="2152015"/>
                    <a:pt x="1481394" y="2152015"/>
                  </a:cubicBezTo>
                  <a:close/>
                </a:path>
              </a:pathLst>
            </a:custGeom>
            <a:solidFill>
              <a:srgbClr val="ffffff"/>
            </a:solidFill>
            <a:ln w="0">
              <a:noFill/>
            </a:ln>
          </p:spPr>
          <p:style>
            <a:lnRef idx="0"/>
            <a:fillRef idx="0"/>
            <a:effectRef idx="0"/>
            <a:fontRef idx="minor"/>
          </p:style>
        </p:sp>
      </p:grpSp>
      <p:grpSp>
        <p:nvGrpSpPr>
          <p:cNvPr id="235" name="Group 42"/>
          <p:cNvGrpSpPr/>
          <p:nvPr/>
        </p:nvGrpSpPr>
        <p:grpSpPr>
          <a:xfrm>
            <a:off x="10267200" y="8301600"/>
            <a:ext cx="2152440" cy="1595520"/>
            <a:chOff x="10267200" y="8301600"/>
            <a:chExt cx="2152440" cy="1595520"/>
          </a:xfrm>
        </p:grpSpPr>
        <p:sp>
          <p:nvSpPr>
            <p:cNvPr id="236" name="Freeform 55"/>
            <p:cNvSpPr/>
            <p:nvPr/>
          </p:nvSpPr>
          <p:spPr>
            <a:xfrm rot="5400000">
              <a:off x="10545480" y="802296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237" name="Group 44"/>
          <p:cNvGrpSpPr/>
          <p:nvPr/>
        </p:nvGrpSpPr>
        <p:grpSpPr>
          <a:xfrm>
            <a:off x="12967200" y="8301600"/>
            <a:ext cx="2152440" cy="1595520"/>
            <a:chOff x="12967200" y="8301600"/>
            <a:chExt cx="2152440" cy="1595520"/>
          </a:xfrm>
        </p:grpSpPr>
        <p:sp>
          <p:nvSpPr>
            <p:cNvPr id="238" name="Freeform 57"/>
            <p:cNvSpPr/>
            <p:nvPr/>
          </p:nvSpPr>
          <p:spPr>
            <a:xfrm rot="5400000">
              <a:off x="13245480" y="8022960"/>
              <a:ext cx="1595520" cy="2152440"/>
            </a:xfrm>
            <a:custGeom>
              <a:avLst/>
              <a:gdLst/>
              <a:ahLst/>
              <a:rect l="l" t="t" r="r" b="b"/>
              <a:pathLst>
                <a:path w="1595755" h="2152650">
                  <a:moveTo>
                    <a:pt x="1480805" y="2152650"/>
                  </a:moveTo>
                  <a:lnTo>
                    <a:pt x="114949" y="2152650"/>
                  </a:lnTo>
                  <a:cubicBezTo>
                    <a:pt x="51610" y="2152650"/>
                    <a:pt x="0" y="2101760"/>
                    <a:pt x="0" y="2039303"/>
                  </a:cubicBezTo>
                  <a:lnTo>
                    <a:pt x="0" y="113347"/>
                  </a:lnTo>
                  <a:cubicBezTo>
                    <a:pt x="0" y="50890"/>
                    <a:pt x="51610" y="0"/>
                    <a:pt x="114949" y="0"/>
                  </a:cubicBezTo>
                  <a:lnTo>
                    <a:pt x="1480805" y="0"/>
                  </a:lnTo>
                  <a:cubicBezTo>
                    <a:pt x="1544144" y="0"/>
                    <a:pt x="1595755" y="50890"/>
                    <a:pt x="1595755" y="113347"/>
                  </a:cubicBezTo>
                  <a:lnTo>
                    <a:pt x="1595755" y="2039303"/>
                  </a:lnTo>
                  <a:cubicBezTo>
                    <a:pt x="1595755" y="2101760"/>
                    <a:pt x="1544144" y="2152650"/>
                    <a:pt x="1480805" y="2152650"/>
                  </a:cubicBezTo>
                  <a:close/>
                </a:path>
              </a:pathLst>
            </a:custGeom>
            <a:solidFill>
              <a:srgbClr val="ffffff"/>
            </a:solidFill>
            <a:ln w="0">
              <a:noFill/>
            </a:ln>
          </p:spPr>
          <p:style>
            <a:lnRef idx="0"/>
            <a:fillRef idx="0"/>
            <a:effectRef idx="0"/>
            <a:fontRef idx="minor"/>
          </p:style>
        </p:sp>
      </p:grpSp>
      <p:grpSp>
        <p:nvGrpSpPr>
          <p:cNvPr id="239" name="Group 46"/>
          <p:cNvGrpSpPr/>
          <p:nvPr/>
        </p:nvGrpSpPr>
        <p:grpSpPr>
          <a:xfrm>
            <a:off x="15487920" y="8279640"/>
            <a:ext cx="2152440" cy="1595880"/>
            <a:chOff x="15487920" y="8279640"/>
            <a:chExt cx="2152440" cy="1595880"/>
          </a:xfrm>
        </p:grpSpPr>
        <p:sp>
          <p:nvSpPr>
            <p:cNvPr id="240" name="Freeform 59"/>
            <p:cNvSpPr/>
            <p:nvPr/>
          </p:nvSpPr>
          <p:spPr>
            <a:xfrm rot="5400000">
              <a:off x="15766200" y="8001360"/>
              <a:ext cx="1595880" cy="2152440"/>
            </a:xfrm>
            <a:custGeom>
              <a:avLst/>
              <a:gdLst/>
              <a:ahLst/>
              <a:rect l="l" t="t" r="r" b="b"/>
              <a:pathLst>
                <a:path w="1596390" h="2152650">
                  <a:moveTo>
                    <a:pt x="1481394" y="2152650"/>
                  </a:moveTo>
                  <a:lnTo>
                    <a:pt x="114996" y="2152650"/>
                  </a:lnTo>
                  <a:cubicBezTo>
                    <a:pt x="51631" y="2152650"/>
                    <a:pt x="0" y="2101760"/>
                    <a:pt x="0" y="2039303"/>
                  </a:cubicBezTo>
                  <a:lnTo>
                    <a:pt x="0" y="113347"/>
                  </a:lnTo>
                  <a:cubicBezTo>
                    <a:pt x="0" y="50890"/>
                    <a:pt x="51631" y="0"/>
                    <a:pt x="114996" y="0"/>
                  </a:cubicBezTo>
                  <a:lnTo>
                    <a:pt x="1481394" y="0"/>
                  </a:lnTo>
                  <a:cubicBezTo>
                    <a:pt x="1544759" y="0"/>
                    <a:pt x="1596390" y="50890"/>
                    <a:pt x="1596390" y="113347"/>
                  </a:cubicBezTo>
                  <a:lnTo>
                    <a:pt x="1596390" y="2039303"/>
                  </a:lnTo>
                  <a:cubicBezTo>
                    <a:pt x="1596390" y="2101760"/>
                    <a:pt x="1544759" y="2152650"/>
                    <a:pt x="1481394" y="2152650"/>
                  </a:cubicBezTo>
                  <a:close/>
                </a:path>
              </a:pathLst>
            </a:custGeom>
            <a:solidFill>
              <a:srgbClr val="ffffff"/>
            </a:solidFill>
            <a:ln w="0">
              <a:noFill/>
            </a:ln>
          </p:spPr>
          <p:style>
            <a:lnRef idx="0"/>
            <a:fillRef idx="0"/>
            <a:effectRef idx="0"/>
            <a:fontRef idx="minor"/>
          </p:style>
        </p:sp>
      </p:grpSp>
      <p:grpSp>
        <p:nvGrpSpPr>
          <p:cNvPr id="241" name="Group 47"/>
          <p:cNvGrpSpPr/>
          <p:nvPr/>
        </p:nvGrpSpPr>
        <p:grpSpPr>
          <a:xfrm>
            <a:off x="763200" y="7919640"/>
            <a:ext cx="853560" cy="853560"/>
            <a:chOff x="763200" y="7919640"/>
            <a:chExt cx="853560" cy="853560"/>
          </a:xfrm>
        </p:grpSpPr>
        <p:sp>
          <p:nvSpPr>
            <p:cNvPr id="242" name="Freeform 60"/>
            <p:cNvSpPr/>
            <p:nvPr/>
          </p:nvSpPr>
          <p:spPr>
            <a:xfrm>
              <a:off x="763200" y="7919640"/>
              <a:ext cx="853560" cy="853560"/>
            </a:xfrm>
            <a:custGeom>
              <a:avLst/>
              <a:gdLst/>
              <a:ahLst/>
              <a:rect l="l" t="t" r="r" b="b"/>
              <a:pathLst>
                <a:path w="854075" h="854075">
                  <a:moveTo>
                    <a:pt x="427037" y="0"/>
                  </a:moveTo>
                  <a:cubicBezTo>
                    <a:pt x="191190" y="0"/>
                    <a:pt x="0" y="191190"/>
                    <a:pt x="0" y="427037"/>
                  </a:cubicBezTo>
                  <a:cubicBezTo>
                    <a:pt x="0" y="662884"/>
                    <a:pt x="191190" y="854075"/>
                    <a:pt x="427037" y="854075"/>
                  </a:cubicBezTo>
                  <a:cubicBezTo>
                    <a:pt x="662884" y="854075"/>
                    <a:pt x="854075" y="662884"/>
                    <a:pt x="854075" y="427037"/>
                  </a:cubicBezTo>
                  <a:cubicBezTo>
                    <a:pt x="854075" y="191190"/>
                    <a:pt x="662884" y="0"/>
                    <a:pt x="427037" y="0"/>
                  </a:cubicBezTo>
                  <a:close/>
                </a:path>
              </a:pathLst>
            </a:custGeom>
            <a:solidFill>
              <a:srgbClr val="4dc5ef"/>
            </a:solidFill>
            <a:ln w="0">
              <a:noFill/>
            </a:ln>
          </p:spPr>
          <p:style>
            <a:lnRef idx="0"/>
            <a:fillRef idx="0"/>
            <a:effectRef idx="0"/>
            <a:fontRef idx="minor"/>
          </p:style>
        </p:sp>
        <p:sp>
          <p:nvSpPr>
            <p:cNvPr id="243" name="TextBox 33"/>
            <p:cNvSpPr/>
            <p:nvPr/>
          </p:nvSpPr>
          <p:spPr>
            <a:xfrm>
              <a:off x="843840" y="7959600"/>
              <a:ext cx="692280" cy="732960"/>
            </a:xfrm>
            <a:prstGeom prst="rect">
              <a:avLst/>
            </a:prstGeom>
            <a:noFill/>
            <a:ln w="0">
              <a:noFill/>
            </a:ln>
          </p:spPr>
          <p:style>
            <a:lnRef idx="0"/>
            <a:fillRef idx="0"/>
            <a:effectRef idx="0"/>
            <a:fontRef idx="minor"/>
          </p:style>
        </p:sp>
      </p:grpSp>
      <p:grpSp>
        <p:nvGrpSpPr>
          <p:cNvPr id="244" name="Group 48"/>
          <p:cNvGrpSpPr/>
          <p:nvPr/>
        </p:nvGrpSpPr>
        <p:grpSpPr>
          <a:xfrm>
            <a:off x="763200" y="7919640"/>
            <a:ext cx="853560" cy="853560"/>
            <a:chOff x="763200" y="7919640"/>
            <a:chExt cx="853560" cy="853560"/>
          </a:xfrm>
        </p:grpSpPr>
        <p:sp>
          <p:nvSpPr>
            <p:cNvPr id="245" name="Freeform 61"/>
            <p:cNvSpPr/>
            <p:nvPr/>
          </p:nvSpPr>
          <p:spPr>
            <a:xfrm>
              <a:off x="763200" y="7919640"/>
              <a:ext cx="853560" cy="853560"/>
            </a:xfrm>
            <a:custGeom>
              <a:avLst/>
              <a:gdLst/>
              <a:ahLst/>
              <a:rect l="l" t="t" r="r" b="b"/>
              <a:pathLst>
                <a:path w="854075" h="854075">
                  <a:moveTo>
                    <a:pt x="427037" y="0"/>
                  </a:moveTo>
                  <a:cubicBezTo>
                    <a:pt x="191190" y="0"/>
                    <a:pt x="0" y="191190"/>
                    <a:pt x="0" y="427037"/>
                  </a:cubicBezTo>
                  <a:cubicBezTo>
                    <a:pt x="0" y="662884"/>
                    <a:pt x="191190" y="854075"/>
                    <a:pt x="427037" y="854075"/>
                  </a:cubicBezTo>
                  <a:cubicBezTo>
                    <a:pt x="662884" y="854075"/>
                    <a:pt x="854075" y="662884"/>
                    <a:pt x="854075" y="427037"/>
                  </a:cubicBezTo>
                  <a:cubicBezTo>
                    <a:pt x="854075" y="191190"/>
                    <a:pt x="662884" y="0"/>
                    <a:pt x="427037" y="0"/>
                  </a:cubicBezTo>
                  <a:close/>
                </a:path>
              </a:pathLst>
            </a:custGeom>
            <a:solidFill>
              <a:srgbClr val="4dc5ef"/>
            </a:solidFill>
            <a:ln w="0">
              <a:noFill/>
            </a:ln>
          </p:spPr>
          <p:style>
            <a:lnRef idx="0"/>
            <a:fillRef idx="0"/>
            <a:effectRef idx="0"/>
            <a:fontRef idx="minor"/>
          </p:style>
        </p:sp>
        <p:sp>
          <p:nvSpPr>
            <p:cNvPr id="246" name="TextBox 34"/>
            <p:cNvSpPr/>
            <p:nvPr/>
          </p:nvSpPr>
          <p:spPr>
            <a:xfrm>
              <a:off x="843840" y="7959600"/>
              <a:ext cx="692280" cy="732960"/>
            </a:xfrm>
            <a:prstGeom prst="rect">
              <a:avLst/>
            </a:prstGeom>
            <a:noFill/>
            <a:ln w="0">
              <a:noFill/>
            </a:ln>
          </p:spPr>
          <p:style>
            <a:lnRef idx="0"/>
            <a:fillRef idx="0"/>
            <a:effectRef idx="0"/>
            <a:fontRef idx="minor"/>
          </p:style>
        </p:sp>
      </p:grpSp>
      <p:grpSp>
        <p:nvGrpSpPr>
          <p:cNvPr id="247" name="Group 49"/>
          <p:cNvGrpSpPr/>
          <p:nvPr/>
        </p:nvGrpSpPr>
        <p:grpSpPr>
          <a:xfrm>
            <a:off x="3283560" y="7919640"/>
            <a:ext cx="853200" cy="853560"/>
            <a:chOff x="3283560" y="7919640"/>
            <a:chExt cx="853200" cy="853560"/>
          </a:xfrm>
        </p:grpSpPr>
        <p:sp>
          <p:nvSpPr>
            <p:cNvPr id="248" name="Freeform 62"/>
            <p:cNvSpPr/>
            <p:nvPr/>
          </p:nvSpPr>
          <p:spPr>
            <a:xfrm>
              <a:off x="3283560" y="7919640"/>
              <a:ext cx="853200" cy="853560"/>
            </a:xfrm>
            <a:custGeom>
              <a:avLst/>
              <a:gdLst/>
              <a:ahLst/>
              <a:rect l="l" t="t" r="r" b="b"/>
              <a:pathLst>
                <a:path w="853440" h="854075">
                  <a:moveTo>
                    <a:pt x="426720" y="0"/>
                  </a:moveTo>
                  <a:cubicBezTo>
                    <a:pt x="191049" y="0"/>
                    <a:pt x="0" y="191190"/>
                    <a:pt x="0" y="427037"/>
                  </a:cubicBezTo>
                  <a:cubicBezTo>
                    <a:pt x="0" y="662884"/>
                    <a:pt x="191049" y="854075"/>
                    <a:pt x="426720" y="854075"/>
                  </a:cubicBezTo>
                  <a:cubicBezTo>
                    <a:pt x="662391" y="854075"/>
                    <a:pt x="853440" y="662884"/>
                    <a:pt x="853440" y="427037"/>
                  </a:cubicBezTo>
                  <a:cubicBezTo>
                    <a:pt x="853440" y="191190"/>
                    <a:pt x="662391" y="0"/>
                    <a:pt x="426720" y="0"/>
                  </a:cubicBezTo>
                  <a:close/>
                </a:path>
              </a:pathLst>
            </a:custGeom>
            <a:solidFill>
              <a:srgbClr val="4dc5ef"/>
            </a:solidFill>
            <a:ln w="0">
              <a:noFill/>
            </a:ln>
          </p:spPr>
          <p:style>
            <a:lnRef idx="0"/>
            <a:fillRef idx="0"/>
            <a:effectRef idx="0"/>
            <a:fontRef idx="minor"/>
          </p:style>
        </p:sp>
        <p:sp>
          <p:nvSpPr>
            <p:cNvPr id="249" name="TextBox 35"/>
            <p:cNvSpPr/>
            <p:nvPr/>
          </p:nvSpPr>
          <p:spPr>
            <a:xfrm>
              <a:off x="3363480" y="7959600"/>
              <a:ext cx="692280" cy="732960"/>
            </a:xfrm>
            <a:prstGeom prst="rect">
              <a:avLst/>
            </a:prstGeom>
            <a:noFill/>
            <a:ln w="0">
              <a:noFill/>
            </a:ln>
          </p:spPr>
          <p:style>
            <a:lnRef idx="0"/>
            <a:fillRef idx="0"/>
            <a:effectRef idx="0"/>
            <a:fontRef idx="minor"/>
          </p:style>
        </p:sp>
      </p:grpSp>
      <p:grpSp>
        <p:nvGrpSpPr>
          <p:cNvPr id="250" name="Group 50"/>
          <p:cNvGrpSpPr/>
          <p:nvPr/>
        </p:nvGrpSpPr>
        <p:grpSpPr>
          <a:xfrm>
            <a:off x="3283560" y="7919640"/>
            <a:ext cx="853200" cy="853560"/>
            <a:chOff x="3283560" y="7919640"/>
            <a:chExt cx="853200" cy="853560"/>
          </a:xfrm>
        </p:grpSpPr>
        <p:sp>
          <p:nvSpPr>
            <p:cNvPr id="251" name="Freeform 63"/>
            <p:cNvSpPr/>
            <p:nvPr/>
          </p:nvSpPr>
          <p:spPr>
            <a:xfrm>
              <a:off x="3283560" y="7919640"/>
              <a:ext cx="853200" cy="853560"/>
            </a:xfrm>
            <a:custGeom>
              <a:avLst/>
              <a:gdLst/>
              <a:ahLst/>
              <a:rect l="l" t="t" r="r" b="b"/>
              <a:pathLst>
                <a:path w="853440" h="854075">
                  <a:moveTo>
                    <a:pt x="426720" y="0"/>
                  </a:moveTo>
                  <a:cubicBezTo>
                    <a:pt x="191049" y="0"/>
                    <a:pt x="0" y="191190"/>
                    <a:pt x="0" y="427037"/>
                  </a:cubicBezTo>
                  <a:cubicBezTo>
                    <a:pt x="0" y="662884"/>
                    <a:pt x="191049" y="854075"/>
                    <a:pt x="426720" y="854075"/>
                  </a:cubicBezTo>
                  <a:cubicBezTo>
                    <a:pt x="662391" y="854075"/>
                    <a:pt x="853440" y="662884"/>
                    <a:pt x="853440" y="427037"/>
                  </a:cubicBezTo>
                  <a:cubicBezTo>
                    <a:pt x="853440" y="191190"/>
                    <a:pt x="662391" y="0"/>
                    <a:pt x="426720" y="0"/>
                  </a:cubicBezTo>
                  <a:close/>
                </a:path>
              </a:pathLst>
            </a:custGeom>
            <a:solidFill>
              <a:srgbClr val="4dc5ef"/>
            </a:solidFill>
            <a:ln w="0">
              <a:noFill/>
            </a:ln>
          </p:spPr>
          <p:style>
            <a:lnRef idx="0"/>
            <a:fillRef idx="0"/>
            <a:effectRef idx="0"/>
            <a:fontRef idx="minor"/>
          </p:style>
        </p:sp>
        <p:sp>
          <p:nvSpPr>
            <p:cNvPr id="252" name="TextBox 36"/>
            <p:cNvSpPr/>
            <p:nvPr/>
          </p:nvSpPr>
          <p:spPr>
            <a:xfrm>
              <a:off x="3363480" y="7959600"/>
              <a:ext cx="692280" cy="732960"/>
            </a:xfrm>
            <a:prstGeom prst="rect">
              <a:avLst/>
            </a:prstGeom>
            <a:noFill/>
            <a:ln w="0">
              <a:noFill/>
            </a:ln>
          </p:spPr>
          <p:style>
            <a:lnRef idx="0"/>
            <a:fillRef idx="0"/>
            <a:effectRef idx="0"/>
            <a:fontRef idx="minor"/>
          </p:style>
        </p:sp>
      </p:grpSp>
      <p:grpSp>
        <p:nvGrpSpPr>
          <p:cNvPr id="253" name="Group 51"/>
          <p:cNvGrpSpPr/>
          <p:nvPr/>
        </p:nvGrpSpPr>
        <p:grpSpPr>
          <a:xfrm>
            <a:off x="5803200" y="7919640"/>
            <a:ext cx="853560" cy="853560"/>
            <a:chOff x="5803200" y="7919640"/>
            <a:chExt cx="853560" cy="853560"/>
          </a:xfrm>
        </p:grpSpPr>
        <p:sp>
          <p:nvSpPr>
            <p:cNvPr id="254" name="Freeform 64"/>
            <p:cNvSpPr/>
            <p:nvPr/>
          </p:nvSpPr>
          <p:spPr>
            <a:xfrm>
              <a:off x="5803200" y="7919640"/>
              <a:ext cx="853560" cy="853560"/>
            </a:xfrm>
            <a:custGeom>
              <a:avLst/>
              <a:gdLst/>
              <a:ahLst/>
              <a:rect l="l" t="t" r="r" b="b"/>
              <a:pathLst>
                <a:path w="854075" h="854075">
                  <a:moveTo>
                    <a:pt x="427037" y="0"/>
                  </a:moveTo>
                  <a:cubicBezTo>
                    <a:pt x="191190" y="0"/>
                    <a:pt x="0" y="191190"/>
                    <a:pt x="0" y="427037"/>
                  </a:cubicBezTo>
                  <a:cubicBezTo>
                    <a:pt x="0" y="662884"/>
                    <a:pt x="191190" y="854075"/>
                    <a:pt x="427037" y="854075"/>
                  </a:cubicBezTo>
                  <a:cubicBezTo>
                    <a:pt x="662884" y="854075"/>
                    <a:pt x="854075" y="662884"/>
                    <a:pt x="854075" y="427037"/>
                  </a:cubicBezTo>
                  <a:cubicBezTo>
                    <a:pt x="854075" y="191190"/>
                    <a:pt x="662884" y="0"/>
                    <a:pt x="427037" y="0"/>
                  </a:cubicBezTo>
                  <a:close/>
                </a:path>
              </a:pathLst>
            </a:custGeom>
            <a:solidFill>
              <a:srgbClr val="4dc5ef"/>
            </a:solidFill>
            <a:ln w="0">
              <a:noFill/>
            </a:ln>
          </p:spPr>
          <p:style>
            <a:lnRef idx="0"/>
            <a:fillRef idx="0"/>
            <a:effectRef idx="0"/>
            <a:fontRef idx="minor"/>
          </p:style>
        </p:sp>
        <p:sp>
          <p:nvSpPr>
            <p:cNvPr id="255" name="TextBox 37"/>
            <p:cNvSpPr/>
            <p:nvPr/>
          </p:nvSpPr>
          <p:spPr>
            <a:xfrm>
              <a:off x="5883840" y="7959600"/>
              <a:ext cx="692280" cy="732960"/>
            </a:xfrm>
            <a:prstGeom prst="rect">
              <a:avLst/>
            </a:prstGeom>
            <a:noFill/>
            <a:ln w="0">
              <a:noFill/>
            </a:ln>
          </p:spPr>
          <p:style>
            <a:lnRef idx="0"/>
            <a:fillRef idx="0"/>
            <a:effectRef idx="0"/>
            <a:fontRef idx="minor"/>
          </p:style>
        </p:sp>
      </p:grpSp>
      <p:grpSp>
        <p:nvGrpSpPr>
          <p:cNvPr id="256" name="Group 52"/>
          <p:cNvGrpSpPr/>
          <p:nvPr/>
        </p:nvGrpSpPr>
        <p:grpSpPr>
          <a:xfrm>
            <a:off x="5803920" y="7919640"/>
            <a:ext cx="853200" cy="853560"/>
            <a:chOff x="5803920" y="7919640"/>
            <a:chExt cx="853200" cy="853560"/>
          </a:xfrm>
        </p:grpSpPr>
        <p:sp>
          <p:nvSpPr>
            <p:cNvPr id="257" name="Freeform 65"/>
            <p:cNvSpPr/>
            <p:nvPr/>
          </p:nvSpPr>
          <p:spPr>
            <a:xfrm>
              <a:off x="5803920" y="7919640"/>
              <a:ext cx="853200" cy="853560"/>
            </a:xfrm>
            <a:custGeom>
              <a:avLst/>
              <a:gdLst/>
              <a:ahLst/>
              <a:rect l="l" t="t" r="r" b="b"/>
              <a:pathLst>
                <a:path w="853440" h="854075">
                  <a:moveTo>
                    <a:pt x="426720" y="0"/>
                  </a:moveTo>
                  <a:cubicBezTo>
                    <a:pt x="191049" y="0"/>
                    <a:pt x="0" y="191190"/>
                    <a:pt x="0" y="427037"/>
                  </a:cubicBezTo>
                  <a:cubicBezTo>
                    <a:pt x="0" y="662884"/>
                    <a:pt x="191049" y="854075"/>
                    <a:pt x="426720" y="854075"/>
                  </a:cubicBezTo>
                  <a:cubicBezTo>
                    <a:pt x="662391" y="854075"/>
                    <a:pt x="853440" y="662884"/>
                    <a:pt x="853440" y="427037"/>
                  </a:cubicBezTo>
                  <a:cubicBezTo>
                    <a:pt x="853440" y="191190"/>
                    <a:pt x="662391" y="0"/>
                    <a:pt x="426720" y="0"/>
                  </a:cubicBezTo>
                  <a:close/>
                </a:path>
              </a:pathLst>
            </a:custGeom>
            <a:solidFill>
              <a:srgbClr val="4dc5ef"/>
            </a:solidFill>
            <a:ln w="0">
              <a:noFill/>
            </a:ln>
          </p:spPr>
          <p:style>
            <a:lnRef idx="0"/>
            <a:fillRef idx="0"/>
            <a:effectRef idx="0"/>
            <a:fontRef idx="minor"/>
          </p:style>
        </p:sp>
        <p:sp>
          <p:nvSpPr>
            <p:cNvPr id="258" name="TextBox 38"/>
            <p:cNvSpPr/>
            <p:nvPr/>
          </p:nvSpPr>
          <p:spPr>
            <a:xfrm>
              <a:off x="5883840" y="7959600"/>
              <a:ext cx="692280" cy="732960"/>
            </a:xfrm>
            <a:prstGeom prst="rect">
              <a:avLst/>
            </a:prstGeom>
            <a:noFill/>
            <a:ln w="0">
              <a:noFill/>
            </a:ln>
          </p:spPr>
          <p:style>
            <a:lnRef idx="0"/>
            <a:fillRef idx="0"/>
            <a:effectRef idx="0"/>
            <a:fontRef idx="minor"/>
          </p:style>
        </p:sp>
      </p:grpSp>
      <p:grpSp>
        <p:nvGrpSpPr>
          <p:cNvPr id="259" name="Group 53"/>
          <p:cNvGrpSpPr/>
          <p:nvPr/>
        </p:nvGrpSpPr>
        <p:grpSpPr>
          <a:xfrm>
            <a:off x="8379360" y="7919640"/>
            <a:ext cx="853200" cy="853560"/>
            <a:chOff x="8379360" y="7919640"/>
            <a:chExt cx="853200" cy="853560"/>
          </a:xfrm>
        </p:grpSpPr>
        <p:sp>
          <p:nvSpPr>
            <p:cNvPr id="260" name="Freeform 66"/>
            <p:cNvSpPr/>
            <p:nvPr/>
          </p:nvSpPr>
          <p:spPr>
            <a:xfrm>
              <a:off x="8379360" y="7919640"/>
              <a:ext cx="853200" cy="853560"/>
            </a:xfrm>
            <a:custGeom>
              <a:avLst/>
              <a:gdLst/>
              <a:ahLst/>
              <a:rect l="l" t="t" r="r" b="b"/>
              <a:pathLst>
                <a:path w="853440" h="854075">
                  <a:moveTo>
                    <a:pt x="426720" y="0"/>
                  </a:moveTo>
                  <a:cubicBezTo>
                    <a:pt x="191049" y="0"/>
                    <a:pt x="0" y="191190"/>
                    <a:pt x="0" y="427037"/>
                  </a:cubicBezTo>
                  <a:cubicBezTo>
                    <a:pt x="0" y="662884"/>
                    <a:pt x="191049" y="854075"/>
                    <a:pt x="426720" y="854075"/>
                  </a:cubicBezTo>
                  <a:cubicBezTo>
                    <a:pt x="662391" y="854075"/>
                    <a:pt x="853440" y="662884"/>
                    <a:pt x="853440" y="427037"/>
                  </a:cubicBezTo>
                  <a:cubicBezTo>
                    <a:pt x="853440" y="191190"/>
                    <a:pt x="662391" y="0"/>
                    <a:pt x="426720" y="0"/>
                  </a:cubicBezTo>
                  <a:close/>
                </a:path>
              </a:pathLst>
            </a:custGeom>
            <a:solidFill>
              <a:srgbClr val="4dc5ef"/>
            </a:solidFill>
            <a:ln w="0">
              <a:noFill/>
            </a:ln>
          </p:spPr>
          <p:style>
            <a:lnRef idx="0"/>
            <a:fillRef idx="0"/>
            <a:effectRef idx="0"/>
            <a:fontRef idx="minor"/>
          </p:style>
        </p:sp>
        <p:sp>
          <p:nvSpPr>
            <p:cNvPr id="261" name="TextBox 39"/>
            <p:cNvSpPr/>
            <p:nvPr/>
          </p:nvSpPr>
          <p:spPr>
            <a:xfrm>
              <a:off x="8459640" y="7959600"/>
              <a:ext cx="692280" cy="732960"/>
            </a:xfrm>
            <a:prstGeom prst="rect">
              <a:avLst/>
            </a:prstGeom>
            <a:noFill/>
            <a:ln w="0">
              <a:noFill/>
            </a:ln>
          </p:spPr>
          <p:style>
            <a:lnRef idx="0"/>
            <a:fillRef idx="0"/>
            <a:effectRef idx="0"/>
            <a:fontRef idx="minor"/>
          </p:style>
        </p:sp>
      </p:grpSp>
      <p:grpSp>
        <p:nvGrpSpPr>
          <p:cNvPr id="262" name="Group 55"/>
          <p:cNvGrpSpPr/>
          <p:nvPr/>
        </p:nvGrpSpPr>
        <p:grpSpPr>
          <a:xfrm>
            <a:off x="10979640" y="7908120"/>
            <a:ext cx="853560" cy="853200"/>
            <a:chOff x="10979640" y="7908120"/>
            <a:chExt cx="853560" cy="853200"/>
          </a:xfrm>
        </p:grpSpPr>
        <p:sp>
          <p:nvSpPr>
            <p:cNvPr id="263" name="Freeform 68"/>
            <p:cNvSpPr/>
            <p:nvPr/>
          </p:nvSpPr>
          <p:spPr>
            <a:xfrm>
              <a:off x="10979640" y="7908120"/>
              <a:ext cx="853560" cy="853200"/>
            </a:xfrm>
            <a:custGeom>
              <a:avLst/>
              <a:gdLst/>
              <a:ahLst/>
              <a:rect l="l" t="t" r="r" b="b"/>
              <a:pathLst>
                <a:path w="854075" h="853440">
                  <a:moveTo>
                    <a:pt x="427037" y="0"/>
                  </a:moveTo>
                  <a:cubicBezTo>
                    <a:pt x="191190" y="0"/>
                    <a:pt x="0" y="191049"/>
                    <a:pt x="0" y="426720"/>
                  </a:cubicBezTo>
                  <a:cubicBezTo>
                    <a:pt x="0" y="662391"/>
                    <a:pt x="191190" y="853440"/>
                    <a:pt x="427037" y="853440"/>
                  </a:cubicBezTo>
                  <a:cubicBezTo>
                    <a:pt x="662884" y="853440"/>
                    <a:pt x="854075" y="662391"/>
                    <a:pt x="854075" y="426720"/>
                  </a:cubicBezTo>
                  <a:cubicBezTo>
                    <a:pt x="854075" y="191049"/>
                    <a:pt x="662884" y="0"/>
                    <a:pt x="427037" y="0"/>
                  </a:cubicBezTo>
                  <a:close/>
                </a:path>
              </a:pathLst>
            </a:custGeom>
            <a:solidFill>
              <a:srgbClr val="4dc5ef"/>
            </a:solidFill>
            <a:ln w="0">
              <a:noFill/>
            </a:ln>
          </p:spPr>
          <p:style>
            <a:lnRef idx="0"/>
            <a:fillRef idx="0"/>
            <a:effectRef idx="0"/>
            <a:fontRef idx="minor"/>
          </p:style>
        </p:sp>
        <p:sp>
          <p:nvSpPr>
            <p:cNvPr id="264" name="TextBox 41"/>
            <p:cNvSpPr/>
            <p:nvPr/>
          </p:nvSpPr>
          <p:spPr>
            <a:xfrm>
              <a:off x="11060280" y="7948440"/>
              <a:ext cx="692280" cy="732600"/>
            </a:xfrm>
            <a:prstGeom prst="rect">
              <a:avLst/>
            </a:prstGeom>
            <a:noFill/>
            <a:ln w="0">
              <a:noFill/>
            </a:ln>
          </p:spPr>
          <p:style>
            <a:lnRef idx="0"/>
            <a:fillRef idx="0"/>
            <a:effectRef idx="0"/>
            <a:fontRef idx="minor"/>
          </p:style>
        </p:sp>
      </p:grpSp>
      <p:grpSp>
        <p:nvGrpSpPr>
          <p:cNvPr id="265" name="Group 29"/>
          <p:cNvGrpSpPr/>
          <p:nvPr/>
        </p:nvGrpSpPr>
        <p:grpSpPr>
          <a:xfrm>
            <a:off x="13543200" y="7919640"/>
            <a:ext cx="3510000" cy="853560"/>
            <a:chOff x="13543200" y="7919640"/>
            <a:chExt cx="3510000" cy="853560"/>
          </a:xfrm>
        </p:grpSpPr>
        <p:sp>
          <p:nvSpPr>
            <p:cNvPr id="266" name="Freeform 42"/>
            <p:cNvSpPr/>
            <p:nvPr/>
          </p:nvSpPr>
          <p:spPr>
            <a:xfrm>
              <a:off x="13543200" y="7919640"/>
              <a:ext cx="853200" cy="853560"/>
            </a:xfrm>
            <a:custGeom>
              <a:avLst/>
              <a:gdLst/>
              <a:ahLst/>
              <a:rect l="l" t="t" r="r" b="b"/>
              <a:pathLst>
                <a:path w="853440" h="854075">
                  <a:moveTo>
                    <a:pt x="426720" y="0"/>
                  </a:moveTo>
                  <a:cubicBezTo>
                    <a:pt x="191049" y="0"/>
                    <a:pt x="0" y="191190"/>
                    <a:pt x="0" y="427037"/>
                  </a:cubicBezTo>
                  <a:cubicBezTo>
                    <a:pt x="0" y="662884"/>
                    <a:pt x="191049" y="854075"/>
                    <a:pt x="426720" y="854075"/>
                  </a:cubicBezTo>
                  <a:cubicBezTo>
                    <a:pt x="662391" y="854075"/>
                    <a:pt x="853440" y="662884"/>
                    <a:pt x="853440" y="427037"/>
                  </a:cubicBezTo>
                  <a:cubicBezTo>
                    <a:pt x="853440" y="191190"/>
                    <a:pt x="662391" y="0"/>
                    <a:pt x="426720" y="0"/>
                  </a:cubicBezTo>
                  <a:close/>
                </a:path>
              </a:pathLst>
            </a:custGeom>
            <a:solidFill>
              <a:srgbClr val="4dc5ef"/>
            </a:solidFill>
            <a:ln w="0">
              <a:noFill/>
            </a:ln>
          </p:spPr>
          <p:style>
            <a:lnRef idx="0"/>
            <a:fillRef idx="0"/>
            <a:effectRef idx="0"/>
            <a:fontRef idx="minor"/>
          </p:style>
        </p:sp>
        <p:sp>
          <p:nvSpPr>
            <p:cNvPr id="267" name="TextBox 25"/>
            <p:cNvSpPr/>
            <p:nvPr/>
          </p:nvSpPr>
          <p:spPr>
            <a:xfrm>
              <a:off x="13623120" y="7959600"/>
              <a:ext cx="692280" cy="732960"/>
            </a:xfrm>
            <a:prstGeom prst="rect">
              <a:avLst/>
            </a:prstGeom>
            <a:noFill/>
            <a:ln w="0">
              <a:noFill/>
            </a:ln>
          </p:spPr>
          <p:style>
            <a:lnRef idx="0"/>
            <a:fillRef idx="0"/>
            <a:effectRef idx="0"/>
            <a:fontRef idx="minor"/>
          </p:style>
        </p:sp>
        <p:sp>
          <p:nvSpPr>
            <p:cNvPr id="268" name="Freeform 44"/>
            <p:cNvSpPr/>
            <p:nvPr/>
          </p:nvSpPr>
          <p:spPr>
            <a:xfrm>
              <a:off x="16200000" y="7919640"/>
              <a:ext cx="853200" cy="853560"/>
            </a:xfrm>
            <a:custGeom>
              <a:avLst/>
              <a:gdLst/>
              <a:ahLst/>
              <a:rect l="l" t="t" r="r" b="b"/>
              <a:pathLst>
                <a:path w="853440" h="854075">
                  <a:moveTo>
                    <a:pt x="426720" y="0"/>
                  </a:moveTo>
                  <a:cubicBezTo>
                    <a:pt x="191049" y="0"/>
                    <a:pt x="0" y="191190"/>
                    <a:pt x="0" y="427037"/>
                  </a:cubicBezTo>
                  <a:cubicBezTo>
                    <a:pt x="0" y="662884"/>
                    <a:pt x="191049" y="854075"/>
                    <a:pt x="426720" y="854075"/>
                  </a:cubicBezTo>
                  <a:cubicBezTo>
                    <a:pt x="662391" y="854075"/>
                    <a:pt x="853440" y="662884"/>
                    <a:pt x="853440" y="427037"/>
                  </a:cubicBezTo>
                  <a:cubicBezTo>
                    <a:pt x="853440" y="191190"/>
                    <a:pt x="662391" y="0"/>
                    <a:pt x="426720" y="0"/>
                  </a:cubicBezTo>
                  <a:close/>
                </a:path>
              </a:pathLst>
            </a:custGeom>
            <a:solidFill>
              <a:srgbClr val="4dc5ef"/>
            </a:solidFill>
            <a:ln w="0">
              <a:noFill/>
            </a:ln>
          </p:spPr>
          <p:style>
            <a:lnRef idx="0"/>
            <a:fillRef idx="0"/>
            <a:effectRef idx="0"/>
            <a:fontRef idx="minor"/>
          </p:style>
        </p:sp>
      </p:grpSp>
      <p:sp>
        <p:nvSpPr>
          <p:cNvPr id="269" name="Rectangle2"/>
          <p:cNvSpPr/>
          <p:nvPr/>
        </p:nvSpPr>
        <p:spPr>
          <a:xfrm>
            <a:off x="6107400" y="3169440"/>
            <a:ext cx="54972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03</a:t>
            </a:r>
            <a:endParaRPr b="0" lang="en-IN" sz="2300" spc="-1" strike="noStrike">
              <a:latin typeface="Arial"/>
            </a:endParaRPr>
          </a:p>
        </p:txBody>
      </p:sp>
      <p:sp>
        <p:nvSpPr>
          <p:cNvPr id="270" name="Rectangle3"/>
          <p:cNvSpPr/>
          <p:nvPr/>
        </p:nvSpPr>
        <p:spPr>
          <a:xfrm>
            <a:off x="8615520" y="3121200"/>
            <a:ext cx="54900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04</a:t>
            </a:r>
            <a:endParaRPr b="0" lang="en-IN" sz="2300" spc="-1" strike="noStrike">
              <a:latin typeface="Arial"/>
            </a:endParaRPr>
          </a:p>
        </p:txBody>
      </p:sp>
      <p:sp>
        <p:nvSpPr>
          <p:cNvPr id="271" name="Rectangle4"/>
          <p:cNvSpPr/>
          <p:nvPr/>
        </p:nvSpPr>
        <p:spPr>
          <a:xfrm>
            <a:off x="11040840" y="5603760"/>
            <a:ext cx="549720" cy="3405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12</a:t>
            </a:r>
            <a:endParaRPr b="0" lang="en-IN" sz="2300" spc="-1" strike="noStrike">
              <a:latin typeface="Arial"/>
            </a:endParaRPr>
          </a:p>
        </p:txBody>
      </p:sp>
      <p:sp>
        <p:nvSpPr>
          <p:cNvPr id="272" name="Rectangle5"/>
          <p:cNvSpPr/>
          <p:nvPr/>
        </p:nvSpPr>
        <p:spPr>
          <a:xfrm>
            <a:off x="5939640" y="5579640"/>
            <a:ext cx="549720" cy="3405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10</a:t>
            </a:r>
            <a:endParaRPr b="0" lang="en-IN" sz="2300" spc="-1" strike="noStrike">
              <a:latin typeface="Arial"/>
            </a:endParaRPr>
          </a:p>
        </p:txBody>
      </p:sp>
      <p:sp>
        <p:nvSpPr>
          <p:cNvPr id="273" name="Rectangle6"/>
          <p:cNvSpPr/>
          <p:nvPr/>
        </p:nvSpPr>
        <p:spPr>
          <a:xfrm>
            <a:off x="8543880" y="8136360"/>
            <a:ext cx="54972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18</a:t>
            </a:r>
            <a:endParaRPr b="0" lang="en-IN" sz="2300" spc="-1" strike="noStrike">
              <a:latin typeface="Arial"/>
            </a:endParaRPr>
          </a:p>
        </p:txBody>
      </p:sp>
      <p:sp>
        <p:nvSpPr>
          <p:cNvPr id="274" name="Rectangle7"/>
          <p:cNvSpPr/>
          <p:nvPr/>
        </p:nvSpPr>
        <p:spPr>
          <a:xfrm>
            <a:off x="13716000" y="5603760"/>
            <a:ext cx="54972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13</a:t>
            </a:r>
            <a:endParaRPr b="0" lang="en-IN" sz="2300" spc="-1" strike="noStrike">
              <a:latin typeface="Arial"/>
            </a:endParaRPr>
          </a:p>
        </p:txBody>
      </p:sp>
      <p:sp>
        <p:nvSpPr>
          <p:cNvPr id="275" name="Rectangle8"/>
          <p:cNvSpPr/>
          <p:nvPr/>
        </p:nvSpPr>
        <p:spPr>
          <a:xfrm>
            <a:off x="11160000" y="3108240"/>
            <a:ext cx="54972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05</a:t>
            </a:r>
            <a:endParaRPr b="0" lang="en-IN" sz="2300" spc="-1" strike="noStrike">
              <a:latin typeface="Arial"/>
            </a:endParaRPr>
          </a:p>
        </p:txBody>
      </p:sp>
      <p:sp>
        <p:nvSpPr>
          <p:cNvPr id="276" name="Rectangle9"/>
          <p:cNvSpPr/>
          <p:nvPr/>
        </p:nvSpPr>
        <p:spPr>
          <a:xfrm>
            <a:off x="13740840" y="3108960"/>
            <a:ext cx="54900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06</a:t>
            </a:r>
            <a:endParaRPr b="0" lang="en-IN" sz="2300" spc="-1" strike="noStrike">
              <a:latin typeface="Arial"/>
            </a:endParaRPr>
          </a:p>
        </p:txBody>
      </p:sp>
      <p:sp>
        <p:nvSpPr>
          <p:cNvPr id="277" name="Rectangle10"/>
          <p:cNvSpPr/>
          <p:nvPr/>
        </p:nvSpPr>
        <p:spPr>
          <a:xfrm>
            <a:off x="16268760" y="3084120"/>
            <a:ext cx="54900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07</a:t>
            </a:r>
            <a:endParaRPr b="0" lang="en-IN" sz="2300" spc="-1" strike="noStrike">
              <a:latin typeface="Arial"/>
            </a:endParaRPr>
          </a:p>
        </p:txBody>
      </p:sp>
      <p:sp>
        <p:nvSpPr>
          <p:cNvPr id="278" name="Rectangle11"/>
          <p:cNvSpPr/>
          <p:nvPr/>
        </p:nvSpPr>
        <p:spPr>
          <a:xfrm>
            <a:off x="5963760" y="8148240"/>
            <a:ext cx="54900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17</a:t>
            </a:r>
            <a:endParaRPr b="0" lang="en-IN" sz="2300" spc="-1" strike="noStrike">
              <a:latin typeface="Arial"/>
            </a:endParaRPr>
          </a:p>
        </p:txBody>
      </p:sp>
      <p:sp>
        <p:nvSpPr>
          <p:cNvPr id="279" name="Rectangle12"/>
          <p:cNvSpPr/>
          <p:nvPr/>
        </p:nvSpPr>
        <p:spPr>
          <a:xfrm>
            <a:off x="3420000" y="5579640"/>
            <a:ext cx="549720" cy="3405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09</a:t>
            </a:r>
            <a:endParaRPr b="0" lang="en-IN" sz="2300" spc="-1" strike="noStrike">
              <a:latin typeface="Arial"/>
            </a:endParaRPr>
          </a:p>
        </p:txBody>
      </p:sp>
      <p:sp>
        <p:nvSpPr>
          <p:cNvPr id="280" name="Rectangle13"/>
          <p:cNvSpPr/>
          <p:nvPr/>
        </p:nvSpPr>
        <p:spPr>
          <a:xfrm>
            <a:off x="947880" y="5616720"/>
            <a:ext cx="549000" cy="3405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08</a:t>
            </a:r>
            <a:endParaRPr b="0" lang="en-IN" sz="2300" spc="-1" strike="noStrike">
              <a:latin typeface="Arial"/>
            </a:endParaRPr>
          </a:p>
        </p:txBody>
      </p:sp>
      <p:sp>
        <p:nvSpPr>
          <p:cNvPr id="281" name="Rectangle14"/>
          <p:cNvSpPr/>
          <p:nvPr/>
        </p:nvSpPr>
        <p:spPr>
          <a:xfrm>
            <a:off x="16236360" y="5627880"/>
            <a:ext cx="549000" cy="3405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14</a:t>
            </a:r>
            <a:endParaRPr b="0" lang="en-IN" sz="2300" spc="-1" strike="noStrike">
              <a:latin typeface="Arial"/>
            </a:endParaRPr>
          </a:p>
        </p:txBody>
      </p:sp>
      <p:sp>
        <p:nvSpPr>
          <p:cNvPr id="282" name="Rectangle15"/>
          <p:cNvSpPr/>
          <p:nvPr/>
        </p:nvSpPr>
        <p:spPr>
          <a:xfrm>
            <a:off x="887040" y="8100000"/>
            <a:ext cx="54972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15</a:t>
            </a:r>
            <a:endParaRPr b="0" lang="en-IN" sz="2300" spc="-1" strike="noStrike">
              <a:latin typeface="Arial"/>
            </a:endParaRPr>
          </a:p>
        </p:txBody>
      </p:sp>
      <p:sp>
        <p:nvSpPr>
          <p:cNvPr id="283" name="Rectangle16"/>
          <p:cNvSpPr/>
          <p:nvPr/>
        </p:nvSpPr>
        <p:spPr>
          <a:xfrm>
            <a:off x="3470400" y="8124120"/>
            <a:ext cx="54972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16</a:t>
            </a:r>
            <a:endParaRPr b="0" lang="en-IN" sz="2300" spc="-1" strike="noStrike">
              <a:latin typeface="Arial"/>
            </a:endParaRPr>
          </a:p>
        </p:txBody>
      </p:sp>
      <p:sp>
        <p:nvSpPr>
          <p:cNvPr id="284" name="Rectangle17"/>
          <p:cNvSpPr/>
          <p:nvPr/>
        </p:nvSpPr>
        <p:spPr>
          <a:xfrm>
            <a:off x="11160000" y="8136360"/>
            <a:ext cx="54972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19</a:t>
            </a:r>
            <a:endParaRPr b="0" lang="en-IN" sz="2300" spc="-1" strike="noStrike">
              <a:latin typeface="Arial"/>
            </a:endParaRPr>
          </a:p>
        </p:txBody>
      </p:sp>
      <p:sp>
        <p:nvSpPr>
          <p:cNvPr id="285" name="Rectangle18"/>
          <p:cNvSpPr/>
          <p:nvPr/>
        </p:nvSpPr>
        <p:spPr>
          <a:xfrm>
            <a:off x="13691880" y="8136360"/>
            <a:ext cx="54972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20</a:t>
            </a:r>
            <a:endParaRPr b="0" lang="en-IN" sz="2300" spc="-1" strike="noStrike">
              <a:latin typeface="Arial"/>
            </a:endParaRPr>
          </a:p>
        </p:txBody>
      </p:sp>
      <p:sp>
        <p:nvSpPr>
          <p:cNvPr id="286" name="Rectangle19"/>
          <p:cNvSpPr/>
          <p:nvPr/>
        </p:nvSpPr>
        <p:spPr>
          <a:xfrm>
            <a:off x="16331400" y="8148240"/>
            <a:ext cx="54900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21</a:t>
            </a:r>
            <a:endParaRPr b="0" lang="en-IN" sz="2300" spc="-1" strike="noStrike">
              <a:latin typeface="Arial"/>
            </a:endParaRPr>
          </a:p>
        </p:txBody>
      </p:sp>
      <p:sp>
        <p:nvSpPr>
          <p:cNvPr id="287" name="Rectangle20"/>
          <p:cNvSpPr/>
          <p:nvPr/>
        </p:nvSpPr>
        <p:spPr>
          <a:xfrm>
            <a:off x="8495640" y="5616000"/>
            <a:ext cx="549720" cy="33984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2300" spc="-1" strike="noStrike">
                <a:solidFill>
                  <a:srgbClr val="ffffff"/>
                </a:solidFill>
                <a:latin typeface="Montserrat Classic Bold"/>
                <a:ea typeface="DejaVu Sans"/>
              </a:rPr>
              <a:t>11</a:t>
            </a:r>
            <a:endParaRPr b="0" lang="en-IN" sz="2300" spc="-1" strike="noStrike">
              <a:latin typeface="Arial"/>
            </a:endParaRPr>
          </a:p>
        </p:txBody>
      </p:sp>
      <p:sp>
        <p:nvSpPr>
          <p:cNvPr id="288" name="Rectangle21"/>
          <p:cNvSpPr/>
          <p:nvPr/>
        </p:nvSpPr>
        <p:spPr>
          <a:xfrm>
            <a:off x="2769840" y="3960000"/>
            <a:ext cx="2087640" cy="85572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Setting Up Python Environment</a:t>
            </a:r>
            <a:endParaRPr b="0" lang="en-IN" sz="1800" spc="-1" strike="noStrike">
              <a:latin typeface="Arial"/>
            </a:endParaRPr>
          </a:p>
        </p:txBody>
      </p:sp>
      <p:sp>
        <p:nvSpPr>
          <p:cNvPr id="289" name="Rectangle22"/>
          <p:cNvSpPr/>
          <p:nvPr/>
        </p:nvSpPr>
        <p:spPr>
          <a:xfrm>
            <a:off x="583560" y="4062600"/>
            <a:ext cx="136980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Introduction</a:t>
            </a:r>
            <a:endParaRPr b="0" lang="en-IN" sz="1800" spc="-1" strike="noStrike">
              <a:latin typeface="Arial"/>
            </a:endParaRPr>
          </a:p>
        </p:txBody>
      </p:sp>
      <p:sp>
        <p:nvSpPr>
          <p:cNvPr id="290" name="Rectangle23"/>
          <p:cNvSpPr/>
          <p:nvPr/>
        </p:nvSpPr>
        <p:spPr>
          <a:xfrm>
            <a:off x="5660280" y="4051440"/>
            <a:ext cx="91260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Literals</a:t>
            </a:r>
            <a:endParaRPr b="0" lang="en-IN" sz="1800" spc="-1" strike="noStrike">
              <a:latin typeface="Arial"/>
            </a:endParaRPr>
          </a:p>
        </p:txBody>
      </p:sp>
      <p:sp>
        <p:nvSpPr>
          <p:cNvPr id="291" name="Rectangle24"/>
          <p:cNvSpPr/>
          <p:nvPr/>
        </p:nvSpPr>
        <p:spPr>
          <a:xfrm>
            <a:off x="8167320" y="4062600"/>
            <a:ext cx="128160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Comments</a:t>
            </a:r>
            <a:endParaRPr b="0" lang="en-IN" sz="1800" spc="-1" strike="noStrike">
              <a:latin typeface="Arial"/>
            </a:endParaRPr>
          </a:p>
        </p:txBody>
      </p:sp>
      <p:sp>
        <p:nvSpPr>
          <p:cNvPr id="292" name="Rectangle25"/>
          <p:cNvSpPr/>
          <p:nvPr/>
        </p:nvSpPr>
        <p:spPr>
          <a:xfrm>
            <a:off x="10687680" y="4051440"/>
            <a:ext cx="119268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Operators</a:t>
            </a:r>
            <a:endParaRPr b="0" lang="en-IN" sz="1800" spc="-1" strike="noStrike">
              <a:latin typeface="Arial"/>
            </a:endParaRPr>
          </a:p>
        </p:txBody>
      </p:sp>
      <p:sp>
        <p:nvSpPr>
          <p:cNvPr id="293" name="Rectangle26"/>
          <p:cNvSpPr/>
          <p:nvPr/>
        </p:nvSpPr>
        <p:spPr>
          <a:xfrm>
            <a:off x="5647680" y="6493680"/>
            <a:ext cx="74952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LISTs</a:t>
            </a:r>
            <a:endParaRPr b="0" lang="en-IN" sz="1800" spc="-1" strike="noStrike">
              <a:latin typeface="Arial"/>
            </a:endParaRPr>
          </a:p>
        </p:txBody>
      </p:sp>
      <p:sp>
        <p:nvSpPr>
          <p:cNvPr id="294" name="Rectangle27"/>
          <p:cNvSpPr/>
          <p:nvPr/>
        </p:nvSpPr>
        <p:spPr>
          <a:xfrm>
            <a:off x="5579640" y="9013680"/>
            <a:ext cx="129456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Exceptions</a:t>
            </a:r>
            <a:endParaRPr b="0" lang="en-IN" sz="1800" spc="-1" strike="noStrike">
              <a:latin typeface="Arial"/>
            </a:endParaRPr>
          </a:p>
        </p:txBody>
      </p:sp>
      <p:sp>
        <p:nvSpPr>
          <p:cNvPr id="295" name="Rectangle28"/>
          <p:cNvSpPr/>
          <p:nvPr/>
        </p:nvSpPr>
        <p:spPr>
          <a:xfrm>
            <a:off x="3060000" y="6480000"/>
            <a:ext cx="79848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Loops</a:t>
            </a:r>
            <a:endParaRPr b="0" lang="en-IN" sz="1800" spc="-1" strike="noStrike">
              <a:latin typeface="Arial"/>
            </a:endParaRPr>
          </a:p>
        </p:txBody>
      </p:sp>
      <p:sp>
        <p:nvSpPr>
          <p:cNvPr id="296" name="Rectangle29"/>
          <p:cNvSpPr/>
          <p:nvPr/>
        </p:nvSpPr>
        <p:spPr>
          <a:xfrm>
            <a:off x="185400" y="6418080"/>
            <a:ext cx="2104560" cy="59976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Conditional Statement</a:t>
            </a:r>
            <a:endParaRPr b="0" lang="en-IN" sz="1800" spc="-1" strike="noStrike">
              <a:latin typeface="Arial"/>
            </a:endParaRPr>
          </a:p>
        </p:txBody>
      </p:sp>
      <p:sp>
        <p:nvSpPr>
          <p:cNvPr id="297" name="Rectangle30"/>
          <p:cNvSpPr/>
          <p:nvPr/>
        </p:nvSpPr>
        <p:spPr>
          <a:xfrm>
            <a:off x="8167320" y="6480000"/>
            <a:ext cx="116748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Functions</a:t>
            </a:r>
            <a:endParaRPr b="0" lang="en-IN" sz="1800" spc="-1" strike="noStrike">
              <a:latin typeface="Arial"/>
            </a:endParaRPr>
          </a:p>
        </p:txBody>
      </p:sp>
      <p:sp>
        <p:nvSpPr>
          <p:cNvPr id="298" name="Rectangle31"/>
          <p:cNvSpPr/>
          <p:nvPr/>
        </p:nvSpPr>
        <p:spPr>
          <a:xfrm>
            <a:off x="13319640" y="4037400"/>
            <a:ext cx="68616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Input</a:t>
            </a:r>
            <a:endParaRPr b="0" lang="en-IN" sz="1800" spc="-1" strike="noStrike">
              <a:latin typeface="Arial"/>
            </a:endParaRPr>
          </a:p>
        </p:txBody>
      </p:sp>
      <p:sp>
        <p:nvSpPr>
          <p:cNvPr id="299" name="Rectangle32"/>
          <p:cNvSpPr/>
          <p:nvPr/>
        </p:nvSpPr>
        <p:spPr>
          <a:xfrm>
            <a:off x="15869160" y="4037400"/>
            <a:ext cx="159840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String Method</a:t>
            </a:r>
            <a:endParaRPr b="0" lang="en-IN" sz="1800" spc="-1" strike="noStrike">
              <a:latin typeface="Arial"/>
            </a:endParaRPr>
          </a:p>
        </p:txBody>
      </p:sp>
      <p:sp>
        <p:nvSpPr>
          <p:cNvPr id="300" name="Rectangle33"/>
          <p:cNvSpPr/>
          <p:nvPr/>
        </p:nvSpPr>
        <p:spPr>
          <a:xfrm>
            <a:off x="10619640" y="6493680"/>
            <a:ext cx="128160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Arguments</a:t>
            </a:r>
            <a:endParaRPr b="0" lang="en-IN" sz="1800" spc="-1" strike="noStrike">
              <a:latin typeface="Arial"/>
            </a:endParaRPr>
          </a:p>
        </p:txBody>
      </p:sp>
      <p:sp>
        <p:nvSpPr>
          <p:cNvPr id="301" name="Rectangle34"/>
          <p:cNvSpPr/>
          <p:nvPr/>
        </p:nvSpPr>
        <p:spPr>
          <a:xfrm>
            <a:off x="13015080" y="6480000"/>
            <a:ext cx="196740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Return Statement</a:t>
            </a:r>
            <a:endParaRPr b="0" lang="en-IN" sz="1800" spc="-1" strike="noStrike">
              <a:latin typeface="Arial"/>
            </a:endParaRPr>
          </a:p>
        </p:txBody>
      </p:sp>
      <p:sp>
        <p:nvSpPr>
          <p:cNvPr id="302" name="Rectangle35"/>
          <p:cNvSpPr/>
          <p:nvPr/>
        </p:nvSpPr>
        <p:spPr>
          <a:xfrm>
            <a:off x="15907320" y="6493680"/>
            <a:ext cx="93888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Scopes</a:t>
            </a:r>
            <a:endParaRPr b="0" lang="en-IN" sz="1800" spc="-1" strike="noStrike">
              <a:latin typeface="Arial"/>
            </a:endParaRPr>
          </a:p>
        </p:txBody>
      </p:sp>
      <p:sp>
        <p:nvSpPr>
          <p:cNvPr id="303" name="Rectangle36"/>
          <p:cNvSpPr/>
          <p:nvPr/>
        </p:nvSpPr>
        <p:spPr>
          <a:xfrm>
            <a:off x="223560" y="8772480"/>
            <a:ext cx="1797480" cy="9324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Functions Arguments Explained</a:t>
            </a:r>
            <a:endParaRPr b="0" lang="en-IN" sz="1800" spc="-1" strike="noStrike">
              <a:latin typeface="Arial"/>
            </a:endParaRPr>
          </a:p>
        </p:txBody>
      </p:sp>
      <p:sp>
        <p:nvSpPr>
          <p:cNvPr id="304" name="Rectangle37"/>
          <p:cNvSpPr/>
          <p:nvPr/>
        </p:nvSpPr>
        <p:spPr>
          <a:xfrm>
            <a:off x="3127320" y="9013680"/>
            <a:ext cx="136872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Dictionaries</a:t>
            </a:r>
            <a:endParaRPr b="0" lang="en-IN" sz="1800" spc="-1" strike="noStrike">
              <a:latin typeface="Arial"/>
            </a:endParaRPr>
          </a:p>
        </p:txBody>
      </p:sp>
      <p:sp>
        <p:nvSpPr>
          <p:cNvPr id="305" name="Rectangle38"/>
          <p:cNvSpPr/>
          <p:nvPr/>
        </p:nvSpPr>
        <p:spPr>
          <a:xfrm>
            <a:off x="8100000" y="9000000"/>
            <a:ext cx="1437120" cy="35784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Input Output</a:t>
            </a:r>
            <a:endParaRPr b="0" lang="en-IN" sz="1800" spc="-1" strike="noStrike">
              <a:latin typeface="Arial"/>
            </a:endParaRPr>
          </a:p>
        </p:txBody>
      </p:sp>
      <p:sp>
        <p:nvSpPr>
          <p:cNvPr id="306" name="Rectangle39"/>
          <p:cNvSpPr/>
          <p:nvPr/>
        </p:nvSpPr>
        <p:spPr>
          <a:xfrm>
            <a:off x="10440000" y="9000000"/>
            <a:ext cx="179748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Data Structure</a:t>
            </a:r>
            <a:endParaRPr b="0" lang="en-IN" sz="1800" spc="-1" strike="noStrike">
              <a:latin typeface="Arial"/>
            </a:endParaRPr>
          </a:p>
        </p:txBody>
      </p:sp>
      <p:sp>
        <p:nvSpPr>
          <p:cNvPr id="307" name="Rectangle40"/>
          <p:cNvSpPr/>
          <p:nvPr/>
        </p:nvSpPr>
        <p:spPr>
          <a:xfrm>
            <a:off x="13679640" y="9000000"/>
            <a:ext cx="65988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Json</a:t>
            </a:r>
            <a:endParaRPr b="0" lang="en-IN" sz="1800" spc="-1" strike="noStrike">
              <a:latin typeface="Arial"/>
            </a:endParaRPr>
          </a:p>
        </p:txBody>
      </p:sp>
      <p:sp>
        <p:nvSpPr>
          <p:cNvPr id="308" name="Rectangle41"/>
          <p:cNvSpPr/>
          <p:nvPr/>
        </p:nvSpPr>
        <p:spPr>
          <a:xfrm>
            <a:off x="15840000" y="9000000"/>
            <a:ext cx="1278360" cy="34380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IN" sz="1800" spc="-1" strike="noStrike">
                <a:solidFill>
                  <a:srgbClr val="000000"/>
                </a:solidFill>
                <a:latin typeface="Arial"/>
                <a:ea typeface="DejaVu Sans"/>
              </a:rPr>
              <a:t>Debugging</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Freeform 130"/>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550" name="Group 58"/>
          <p:cNvGrpSpPr/>
          <p:nvPr/>
        </p:nvGrpSpPr>
        <p:grpSpPr>
          <a:xfrm>
            <a:off x="7985880" y="-1440360"/>
            <a:ext cx="6615000" cy="6615000"/>
            <a:chOff x="7985880" y="-1440360"/>
            <a:chExt cx="6615000" cy="6615000"/>
          </a:xfrm>
        </p:grpSpPr>
        <p:sp>
          <p:nvSpPr>
            <p:cNvPr id="551" name="Freeform 131"/>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552" name="Freeform 132"/>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553" name="Freeform 133"/>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554" name="Freeform 134"/>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555" name="AutoShape 9"/>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556" name="Freeform 135"/>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557" name="Freeform 136"/>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558" name="TextBox 93"/>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559" name="TextBox 94"/>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560" name="TextBox 95"/>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561" name="TextBox 96"/>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562" name="TextBox 97"/>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563" name="TextBox 98"/>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564" name="TextBox 99"/>
          <p:cNvSpPr/>
          <p:nvPr/>
        </p:nvSpPr>
        <p:spPr>
          <a:xfrm>
            <a:off x="720" y="2423880"/>
            <a:ext cx="863640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Conditional Statement</a:t>
            </a:r>
            <a:endParaRPr b="0" lang="en-IN" sz="5500" spc="-1" strike="noStrike">
              <a:latin typeface="Arial"/>
            </a:endParaRPr>
          </a:p>
        </p:txBody>
      </p:sp>
      <p:sp>
        <p:nvSpPr>
          <p:cNvPr id="565" name="Freeform 137"/>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Freeform 260"/>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67" name="Freeform 261"/>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68" name="Freeform 262"/>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69"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spcBef>
                <a:spcPts val="1001"/>
              </a:spcBef>
              <a:buClr>
                <a:srgbClr val="374151"/>
              </a:buClr>
              <a:buFont typeface="Arial"/>
              <a:buChar char="•"/>
            </a:pPr>
            <a:r>
              <a:rPr b="0" lang="en-US" sz="3200" spc="-1" strike="noStrike">
                <a:solidFill>
                  <a:srgbClr val="374151"/>
                </a:solidFill>
                <a:latin typeface="Calibri"/>
                <a:ea typeface="Calibri"/>
              </a:rPr>
              <a:t>It used to make decisions in your code by executing different blocks of code based on whether a specified condition is </a:t>
            </a:r>
            <a:r>
              <a:rPr b="1" lang="en-US" sz="3200" spc="-1" strike="noStrike">
                <a:solidFill>
                  <a:srgbClr val="000000"/>
                </a:solidFill>
                <a:latin typeface="Calibri"/>
                <a:ea typeface="Calibri"/>
              </a:rPr>
              <a:t>True</a:t>
            </a:r>
            <a:r>
              <a:rPr b="0" lang="en-US" sz="3200" spc="-1" strike="noStrike">
                <a:solidFill>
                  <a:srgbClr val="374151"/>
                </a:solidFill>
                <a:latin typeface="Calibri"/>
                <a:ea typeface="Calibri"/>
              </a:rPr>
              <a:t> or </a:t>
            </a:r>
            <a:r>
              <a:rPr b="1" lang="en-US" sz="3200" spc="-1" strike="noStrike">
                <a:solidFill>
                  <a:srgbClr val="000000"/>
                </a:solidFill>
                <a:latin typeface="Calibri"/>
                <a:ea typeface="Calibri"/>
              </a:rPr>
              <a:t>False</a:t>
            </a:r>
            <a:endParaRPr b="0" lang="en-IN" sz="3200" spc="-1" strike="noStrike">
              <a:latin typeface="Arial"/>
            </a:endParaRPr>
          </a:p>
          <a:p>
            <a:pPr marL="343080" indent="-343080">
              <a:lnSpc>
                <a:spcPct val="100000"/>
              </a:lnSpc>
              <a:spcBef>
                <a:spcPts val="1001"/>
              </a:spcBef>
              <a:buNone/>
              <a:tabLst>
                <a:tab algn="l" pos="0"/>
              </a:tabLst>
            </a:pPr>
            <a:endParaRPr b="0" lang="en-IN" sz="3200" spc="-1" strike="noStrike">
              <a:latin typeface="Arial"/>
            </a:endParaRPr>
          </a:p>
          <a:p>
            <a:pPr marL="228600" indent="-228600">
              <a:lnSpc>
                <a:spcPct val="100000"/>
              </a:lnSpc>
              <a:spcBef>
                <a:spcPts val="1001"/>
              </a:spcBef>
              <a:buClr>
                <a:srgbClr val="374151"/>
              </a:buClr>
              <a:buFont typeface="Arial"/>
              <a:buChar char="•"/>
              <a:tabLst>
                <a:tab algn="l" pos="0"/>
              </a:tabLst>
            </a:pPr>
            <a:r>
              <a:rPr b="0" lang="en-US" sz="3200" spc="-1" strike="noStrike">
                <a:solidFill>
                  <a:srgbClr val="374151"/>
                </a:solidFill>
                <a:latin typeface="Calibri"/>
                <a:ea typeface="Calibri"/>
              </a:rPr>
              <a:t>. Python provides several conditional statements, including </a:t>
            </a:r>
            <a:r>
              <a:rPr b="1" lang="en-US" sz="3200" spc="-1" strike="noStrike">
                <a:solidFill>
                  <a:srgbClr val="000000"/>
                </a:solidFill>
                <a:latin typeface="Calibri"/>
                <a:ea typeface="Calibri"/>
              </a:rPr>
              <a:t>if</a:t>
            </a:r>
            <a:r>
              <a:rPr b="0" lang="en-US" sz="3200" spc="-1" strike="noStrike">
                <a:solidFill>
                  <a:srgbClr val="374151"/>
                </a:solidFill>
                <a:latin typeface="Calibri"/>
                <a:ea typeface="Calibri"/>
              </a:rPr>
              <a:t>, </a:t>
            </a:r>
            <a:r>
              <a:rPr b="1" lang="en-US" sz="3200" spc="-1" strike="noStrike">
                <a:solidFill>
                  <a:srgbClr val="000000"/>
                </a:solidFill>
                <a:latin typeface="Calibri"/>
                <a:ea typeface="Calibri"/>
              </a:rPr>
              <a:t>elif</a:t>
            </a:r>
            <a:r>
              <a:rPr b="0" lang="en-US" sz="3200" spc="-1" strike="noStrike">
                <a:solidFill>
                  <a:srgbClr val="374151"/>
                </a:solidFill>
                <a:latin typeface="Calibri"/>
                <a:ea typeface="Calibri"/>
              </a:rPr>
              <a:t> (short for "else if"), and </a:t>
            </a:r>
            <a:r>
              <a:rPr b="1" lang="en-US" sz="3200" spc="-1" strike="noStrike">
                <a:solidFill>
                  <a:srgbClr val="000000"/>
                </a:solidFill>
                <a:latin typeface="Calibri"/>
                <a:ea typeface="Calibri"/>
              </a:rPr>
              <a:t>else</a:t>
            </a:r>
            <a:r>
              <a:rPr b="0" lang="en-US" sz="3200" spc="-1" strike="noStrike">
                <a:solidFill>
                  <a:srgbClr val="374151"/>
                </a:solidFill>
                <a:latin typeface="Calibri"/>
                <a:ea typeface="Calibri"/>
              </a:rPr>
              <a:t>, which allow you to control the flow of your program. </a:t>
            </a:r>
            <a:endParaRPr b="0" lang="en-IN" sz="3200" spc="-1" strike="noStrike">
              <a:latin typeface="Arial"/>
            </a:endParaRPr>
          </a:p>
          <a:p>
            <a:pPr marL="343080" indent="-343080">
              <a:lnSpc>
                <a:spcPct val="100000"/>
              </a:lnSpc>
              <a:spcBef>
                <a:spcPts val="1001"/>
              </a:spcBef>
              <a:buNone/>
              <a:tabLst>
                <a:tab algn="l" pos="0"/>
              </a:tabLst>
            </a:pPr>
            <a:endParaRPr b="0" lang="en-IN" sz="3200" spc="-1" strike="noStrike">
              <a:latin typeface="Arial"/>
            </a:endParaRPr>
          </a:p>
          <a:p>
            <a:pPr marL="228600" indent="-228600">
              <a:lnSpc>
                <a:spcPct val="100000"/>
              </a:lnSpc>
              <a:spcBef>
                <a:spcPts val="1001"/>
              </a:spcBef>
              <a:buClr>
                <a:srgbClr val="374151"/>
              </a:buClr>
              <a:buFont typeface="Arial"/>
              <a:buChar char="•"/>
              <a:tabLst>
                <a:tab algn="l" pos="0"/>
              </a:tabLst>
            </a:pPr>
            <a:r>
              <a:rPr b="0" lang="en-US" sz="3200" spc="-1" strike="noStrike">
                <a:solidFill>
                  <a:srgbClr val="374151"/>
                </a:solidFill>
                <a:latin typeface="Calibri"/>
                <a:ea typeface="Calibri"/>
              </a:rPr>
              <a:t>Here's an overview of how conditional statements work in Python:</a:t>
            </a:r>
            <a:r>
              <a:rPr b="0" lang="en-US" sz="3200" spc="-1" strike="noStrike">
                <a:solidFill>
                  <a:srgbClr val="000000"/>
                </a:solidFill>
                <a:latin typeface="Calibri"/>
                <a:ea typeface="Calibri"/>
              </a:rPr>
              <a:t> </a:t>
            </a:r>
            <a:endParaRPr b="0" lang="en-IN" sz="3200" spc="-1" strike="noStrike">
              <a:latin typeface="Arial"/>
            </a:endParaRPr>
          </a:p>
          <a:p>
            <a:pPr marL="343080" indent="-343080">
              <a:lnSpc>
                <a:spcPct val="100000"/>
              </a:lnSpc>
              <a:spcBef>
                <a:spcPts val="1001"/>
              </a:spcBef>
              <a:buNone/>
              <a:tabLst>
                <a:tab algn="l" pos="0"/>
              </a:tabLst>
            </a:pPr>
            <a:endParaRPr b="0" lang="en-IN" sz="3200" spc="-1" strike="noStrike">
              <a:latin typeface="Arial"/>
            </a:endParaRPr>
          </a:p>
          <a:p>
            <a:pPr marL="228600" indent="-228600">
              <a:lnSpc>
                <a:spcPct val="100000"/>
              </a:lnSpc>
              <a:spcBef>
                <a:spcPts val="1001"/>
              </a:spcBef>
              <a:buClr>
                <a:srgbClr val="000000"/>
              </a:buClr>
              <a:buFont typeface="Arial"/>
              <a:buChar char="•"/>
              <a:tabLst>
                <a:tab algn="l" pos="0"/>
              </a:tabLst>
            </a:pPr>
            <a:r>
              <a:rPr b="0" lang="en-US" sz="3200" spc="-1" strike="noStrike">
                <a:solidFill>
                  <a:srgbClr val="000000"/>
                </a:solidFill>
                <a:latin typeface="Calibri"/>
                <a:ea typeface="Calibri"/>
              </a:rPr>
              <a:t>If statement :-</a:t>
            </a:r>
            <a:endParaRPr b="0" lang="en-IN" sz="3200" spc="-1" strike="noStrike">
              <a:latin typeface="Arial"/>
            </a:endParaRPr>
          </a:p>
          <a:p>
            <a:pPr marL="343080" indent="-343080">
              <a:lnSpc>
                <a:spcPct val="100000"/>
              </a:lnSpc>
              <a:spcBef>
                <a:spcPts val="1001"/>
              </a:spcBef>
              <a:buNone/>
              <a:tabLst>
                <a:tab algn="l" pos="0"/>
              </a:tabLst>
            </a:pPr>
            <a:r>
              <a:rPr b="0" lang="en-US" sz="3200" spc="-1" strike="noStrike">
                <a:solidFill>
                  <a:srgbClr val="374151"/>
                </a:solidFill>
                <a:latin typeface="Calibri"/>
                <a:ea typeface="Calibri"/>
              </a:rPr>
              <a:t>The </a:t>
            </a:r>
            <a:r>
              <a:rPr b="1" lang="en-US" sz="3200" spc="-1" strike="noStrike">
                <a:solidFill>
                  <a:srgbClr val="000000"/>
                </a:solidFill>
                <a:latin typeface="Calibri"/>
                <a:ea typeface="Calibri"/>
              </a:rPr>
              <a:t>if</a:t>
            </a:r>
            <a:r>
              <a:rPr b="0" lang="en-US" sz="3200" spc="-1" strike="noStrike">
                <a:solidFill>
                  <a:srgbClr val="374151"/>
                </a:solidFill>
                <a:latin typeface="Calibri"/>
                <a:ea typeface="Calibri"/>
              </a:rPr>
              <a:t> statement is used to execute a block of code only if a specified condition is </a:t>
            </a:r>
            <a:r>
              <a:rPr b="1" lang="en-US" sz="3200" spc="-1" strike="noStrike">
                <a:solidFill>
                  <a:srgbClr val="000000"/>
                </a:solidFill>
                <a:latin typeface="Calibri"/>
                <a:ea typeface="Calibri"/>
              </a:rPr>
              <a:t>True</a:t>
            </a:r>
            <a:r>
              <a:rPr b="0" lang="en-US" sz="3200" spc="-1" strike="noStrike">
                <a:solidFill>
                  <a:srgbClr val="374151"/>
                </a:solidFill>
                <a:latin typeface="Calibri"/>
                <a:ea typeface="Calibri"/>
              </a:rPr>
              <a:t>. If the condition is </a:t>
            </a:r>
            <a:r>
              <a:rPr b="1" lang="en-US" sz="3200" spc="-1" strike="noStrike">
                <a:solidFill>
                  <a:srgbClr val="000000"/>
                </a:solidFill>
                <a:latin typeface="Calibri"/>
                <a:ea typeface="Calibri"/>
              </a:rPr>
              <a:t>False</a:t>
            </a:r>
            <a:r>
              <a:rPr b="0" lang="en-US" sz="3200" spc="-1" strike="noStrike">
                <a:solidFill>
                  <a:srgbClr val="374151"/>
                </a:solidFill>
                <a:latin typeface="Calibri"/>
                <a:ea typeface="Calibri"/>
              </a:rPr>
              <a:t>, the code block is skipped.</a:t>
            </a:r>
            <a:r>
              <a:rPr b="0" lang="en-US" sz="3200" spc="-1" strike="noStrike">
                <a:solidFill>
                  <a:srgbClr val="000000"/>
                </a:solidFill>
                <a:latin typeface="Calibri"/>
                <a:ea typeface="Calibri"/>
              </a:rPr>
              <a:t> </a:t>
            </a:r>
            <a:endParaRPr b="0" lang="en-IN" sz="3200" spc="-1" strike="noStrike">
              <a:latin typeface="Arial"/>
            </a:endParaRPr>
          </a:p>
          <a:p>
            <a:pPr marL="343080" indent="-343080">
              <a:lnSpc>
                <a:spcPct val="100000"/>
              </a:lnSpc>
              <a:spcBef>
                <a:spcPts val="1001"/>
              </a:spcBef>
              <a:buNone/>
              <a:tabLst>
                <a:tab algn="l" pos="0"/>
              </a:tabLst>
            </a:pPr>
            <a:endParaRPr b="0" lang="en-IN" sz="3200" spc="-1" strike="noStrike">
              <a:latin typeface="Arial"/>
            </a:endParaRPr>
          </a:p>
          <a:p>
            <a:pPr marL="228600" indent="-228600">
              <a:lnSpc>
                <a:spcPct val="100000"/>
              </a:lnSpc>
              <a:spcBef>
                <a:spcPts val="1001"/>
              </a:spcBef>
              <a:buClr>
                <a:srgbClr val="000000"/>
              </a:buClr>
              <a:buFont typeface="Arial"/>
              <a:buChar char="•"/>
              <a:tabLst>
                <a:tab algn="l" pos="0"/>
              </a:tabLst>
            </a:pPr>
            <a:r>
              <a:rPr b="0" lang="en-US" sz="3200" spc="-1" strike="noStrike">
                <a:solidFill>
                  <a:srgbClr val="000000"/>
                </a:solidFill>
                <a:latin typeface="Calibri"/>
                <a:ea typeface="Calibri"/>
              </a:rPr>
              <a:t>Elif statement :-</a:t>
            </a:r>
            <a:endParaRPr b="0" lang="en-IN" sz="3200" spc="-1" strike="noStrike">
              <a:latin typeface="Arial"/>
            </a:endParaRPr>
          </a:p>
          <a:p>
            <a:pPr marL="343080" indent="-343080">
              <a:lnSpc>
                <a:spcPct val="100000"/>
              </a:lnSpc>
              <a:spcBef>
                <a:spcPts val="1001"/>
              </a:spcBef>
              <a:buNone/>
              <a:tabLst>
                <a:tab algn="l" pos="0"/>
              </a:tabLst>
            </a:pPr>
            <a:r>
              <a:rPr b="0" lang="en-US" sz="3200" spc="-1" strike="noStrike">
                <a:solidFill>
                  <a:srgbClr val="374151"/>
                </a:solidFill>
                <a:latin typeface="Calibri"/>
                <a:ea typeface="Calibri"/>
              </a:rPr>
              <a:t>The </a:t>
            </a:r>
            <a:r>
              <a:rPr b="1" lang="en-US" sz="3200" spc="-1" strike="noStrike">
                <a:solidFill>
                  <a:srgbClr val="000000"/>
                </a:solidFill>
                <a:latin typeface="Calibri"/>
                <a:ea typeface="Calibri"/>
              </a:rPr>
              <a:t>elif</a:t>
            </a:r>
            <a:r>
              <a:rPr b="0" lang="en-US" sz="3200" spc="-1" strike="noStrike">
                <a:solidFill>
                  <a:srgbClr val="374151"/>
                </a:solidFill>
                <a:latin typeface="Calibri"/>
                <a:ea typeface="Calibri"/>
              </a:rPr>
              <a:t> statement (short for "else if") is used to specify multiple conditions to be tested one after the other. </a:t>
            </a:r>
            <a:endParaRPr b="0" lang="en-IN" sz="3200" spc="-1" strike="noStrike">
              <a:latin typeface="Arial"/>
            </a:endParaRPr>
          </a:p>
          <a:p>
            <a:pPr marL="343080" indent="-343080">
              <a:lnSpc>
                <a:spcPct val="100000"/>
              </a:lnSpc>
              <a:spcBef>
                <a:spcPts val="1001"/>
              </a:spcBef>
              <a:buNone/>
              <a:tabLst>
                <a:tab algn="l" pos="0"/>
              </a:tabLst>
            </a:pPr>
            <a:r>
              <a:rPr b="0" lang="en-US" sz="3200" spc="-1" strike="noStrike">
                <a:solidFill>
                  <a:srgbClr val="374151"/>
                </a:solidFill>
                <a:latin typeface="Calibri"/>
                <a:ea typeface="Calibri"/>
              </a:rPr>
              <a:t> </a:t>
            </a:r>
            <a:r>
              <a:rPr b="0" lang="en-US" sz="3200" spc="-1" strike="noStrike">
                <a:solidFill>
                  <a:srgbClr val="374151"/>
                </a:solidFill>
                <a:latin typeface="Calibri"/>
                <a:ea typeface="Calibri"/>
              </a:rPr>
              <a:t>It is executed if the preceding </a:t>
            </a:r>
            <a:r>
              <a:rPr b="1" lang="en-US" sz="3200" spc="-1" strike="noStrike">
                <a:solidFill>
                  <a:srgbClr val="000000"/>
                </a:solidFill>
                <a:latin typeface="Calibri"/>
                <a:ea typeface="Calibri"/>
              </a:rPr>
              <a:t>if</a:t>
            </a:r>
            <a:r>
              <a:rPr b="0" lang="en-US" sz="3200" spc="-1" strike="noStrike">
                <a:solidFill>
                  <a:srgbClr val="374151"/>
                </a:solidFill>
                <a:latin typeface="Calibri"/>
                <a:ea typeface="Calibri"/>
              </a:rPr>
              <a:t> or </a:t>
            </a:r>
            <a:r>
              <a:rPr b="1" lang="en-US" sz="3200" spc="-1" strike="noStrike">
                <a:solidFill>
                  <a:srgbClr val="000000"/>
                </a:solidFill>
                <a:latin typeface="Calibri"/>
                <a:ea typeface="Calibri"/>
              </a:rPr>
              <a:t>elif</a:t>
            </a:r>
            <a:r>
              <a:rPr b="0" lang="en-US" sz="3200" spc="-1" strike="noStrike">
                <a:solidFill>
                  <a:srgbClr val="374151"/>
                </a:solidFill>
                <a:latin typeface="Calibri"/>
                <a:ea typeface="Calibri"/>
              </a:rPr>
              <a:t> conditions are </a:t>
            </a:r>
            <a:r>
              <a:rPr b="1" lang="en-US" sz="3200" spc="-1" strike="noStrike">
                <a:solidFill>
                  <a:srgbClr val="000000"/>
                </a:solidFill>
                <a:latin typeface="Calibri"/>
                <a:ea typeface="Calibri"/>
              </a:rPr>
              <a:t>False</a:t>
            </a:r>
            <a:r>
              <a:rPr b="0" lang="en-US" sz="3200" spc="-1" strike="noStrike">
                <a:solidFill>
                  <a:srgbClr val="374151"/>
                </a:solidFill>
                <a:latin typeface="Calibri"/>
                <a:ea typeface="Calibri"/>
              </a:rPr>
              <a:t>, and its own condition is </a:t>
            </a:r>
            <a:r>
              <a:rPr b="1" lang="en-US" sz="3200" spc="-1" strike="noStrike">
                <a:solidFill>
                  <a:srgbClr val="000000"/>
                </a:solidFill>
                <a:latin typeface="Calibri"/>
                <a:ea typeface="Calibri"/>
              </a:rPr>
              <a:t>True</a:t>
            </a:r>
            <a:r>
              <a:rPr b="0" lang="en-US" sz="3200" spc="-1" strike="noStrike">
                <a:solidFill>
                  <a:srgbClr val="374151"/>
                </a:solidFill>
                <a:latin typeface="Calibri"/>
                <a:ea typeface="Calibri"/>
              </a:rPr>
              <a:t>.</a:t>
            </a:r>
            <a:r>
              <a:rPr b="0" lang="en-US" sz="3200" spc="-1" strike="noStrike">
                <a:solidFill>
                  <a:srgbClr val="000000"/>
                </a:solidFill>
                <a:latin typeface="Calibri"/>
                <a:ea typeface="Calibri"/>
              </a:rPr>
              <a:t> </a:t>
            </a:r>
            <a:endParaRPr b="0" lang="en-IN" sz="3200" spc="-1" strike="noStrike">
              <a:latin typeface="Arial"/>
            </a:endParaRPr>
          </a:p>
          <a:p>
            <a:pPr marL="343080" indent="-343080">
              <a:lnSpc>
                <a:spcPct val="100000"/>
              </a:lnSpc>
              <a:spcBef>
                <a:spcPts val="1001"/>
              </a:spcBef>
              <a:buNone/>
              <a:tabLst>
                <a:tab algn="l" pos="0"/>
              </a:tabLst>
            </a:pPr>
            <a:endParaRPr b="0" lang="en-IN" sz="3200" spc="-1" strike="noStrike">
              <a:latin typeface="Arial"/>
            </a:endParaRPr>
          </a:p>
          <a:p>
            <a:pPr marL="343080" indent="-343080">
              <a:lnSpc>
                <a:spcPct val="100000"/>
              </a:lnSpc>
              <a:spcBef>
                <a:spcPts val="1001"/>
              </a:spcBef>
              <a:buNone/>
              <a:tabLst>
                <a:tab algn="l" pos="0"/>
              </a:tabLst>
            </a:pPr>
            <a:endParaRPr b="0" lang="en-IN" sz="1600" spc="-1" strike="noStrike">
              <a:latin typeface="Arial"/>
            </a:endParaRPr>
          </a:p>
          <a:p>
            <a:pPr marL="228600" indent="-228600">
              <a:lnSpc>
                <a:spcPct val="100000"/>
              </a:lnSpc>
              <a:spcBef>
                <a:spcPts val="1001"/>
              </a:spcBef>
              <a:buClr>
                <a:srgbClr val="374151"/>
              </a:buClr>
              <a:buFont typeface="Arial"/>
              <a:buChar char="•"/>
              <a:tabLst>
                <a:tab algn="l" pos="0"/>
              </a:tabLst>
            </a:pPr>
            <a:r>
              <a:rPr b="0" lang="en-US" sz="1600" spc="-1" strike="noStrike">
                <a:solidFill>
                  <a:srgbClr val="374151"/>
                </a:solidFill>
                <a:latin typeface="Calibri"/>
                <a:ea typeface="Calibri"/>
              </a:rPr>
              <a:t>.</a:t>
            </a:r>
            <a:r>
              <a:rPr b="0" lang="en-US" sz="1600" spc="-1" strike="noStrike">
                <a:solidFill>
                  <a:srgbClr val="000000"/>
                </a:solidFill>
                <a:latin typeface="Calibri"/>
                <a:ea typeface="Calibri"/>
              </a:rPr>
              <a:t> </a:t>
            </a:r>
            <a:endParaRPr b="0" lang="en-IN" sz="1600" spc="-1" strike="noStrike">
              <a:latin typeface="Arial"/>
            </a:endParaRPr>
          </a:p>
          <a:p>
            <a:pPr marL="343080" indent="-343080">
              <a:lnSpc>
                <a:spcPct val="10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Freeform 341"/>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71" name="Freeform 342"/>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72" name="Freeform 343"/>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73"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spcBef>
                <a:spcPts val="1001"/>
              </a:spcBef>
              <a:buClr>
                <a:srgbClr val="000000"/>
              </a:buClr>
              <a:buFont typeface="Arial"/>
              <a:buChar char="•"/>
            </a:pPr>
            <a:r>
              <a:rPr b="0" lang="en-US" sz="3200" spc="-1" strike="noStrike">
                <a:solidFill>
                  <a:srgbClr val="000000"/>
                </a:solidFill>
                <a:latin typeface="Times New Roman"/>
                <a:ea typeface="Calibri"/>
              </a:rPr>
              <a:t>Else statement :-</a:t>
            </a:r>
            <a:endParaRPr b="0" lang="en-IN" sz="3200" spc="-1" strike="noStrike">
              <a:latin typeface="Arial"/>
            </a:endParaRPr>
          </a:p>
          <a:p>
            <a:pPr marL="228600" indent="-228600">
              <a:lnSpc>
                <a:spcPct val="100000"/>
              </a:lnSpc>
              <a:spcBef>
                <a:spcPts val="1001"/>
              </a:spcBef>
              <a:buClr>
                <a:srgbClr val="000000"/>
              </a:buClr>
              <a:buFont typeface="Arial"/>
              <a:buChar char="•"/>
            </a:pPr>
            <a:r>
              <a:rPr b="0" lang="en-US" sz="3200" spc="-1" strike="noStrike">
                <a:solidFill>
                  <a:srgbClr val="374151"/>
                </a:solidFill>
                <a:latin typeface="Times New Roman"/>
                <a:ea typeface="Calibri"/>
              </a:rPr>
              <a:t>The </a:t>
            </a:r>
            <a:r>
              <a:rPr b="1" lang="en-US" sz="3200" spc="-1" strike="noStrike">
                <a:solidFill>
                  <a:srgbClr val="000000"/>
                </a:solidFill>
                <a:latin typeface="Times New Roman"/>
                <a:ea typeface="Calibri"/>
              </a:rPr>
              <a:t>else</a:t>
            </a:r>
            <a:r>
              <a:rPr b="0" lang="en-US" sz="3200" spc="-1" strike="noStrike">
                <a:solidFill>
                  <a:srgbClr val="374151"/>
                </a:solidFill>
                <a:latin typeface="Times New Roman"/>
                <a:ea typeface="Calibri"/>
              </a:rPr>
              <a:t> statement is used to execute a block of code when none of the preceding </a:t>
            </a:r>
            <a:r>
              <a:rPr b="1" lang="en-US" sz="3200" spc="-1" strike="noStrike">
                <a:solidFill>
                  <a:srgbClr val="000000"/>
                </a:solidFill>
                <a:latin typeface="Times New Roman"/>
                <a:ea typeface="Calibri"/>
              </a:rPr>
              <a:t>if</a:t>
            </a:r>
            <a:r>
              <a:rPr b="0" lang="en-US" sz="3200" spc="-1" strike="noStrike">
                <a:solidFill>
                  <a:srgbClr val="374151"/>
                </a:solidFill>
                <a:latin typeface="Times New Roman"/>
                <a:ea typeface="Calibri"/>
              </a:rPr>
              <a:t> or </a:t>
            </a:r>
            <a:r>
              <a:rPr b="1" lang="en-US" sz="3200" spc="-1" strike="noStrike">
                <a:solidFill>
                  <a:srgbClr val="000000"/>
                </a:solidFill>
                <a:latin typeface="Times New Roman"/>
                <a:ea typeface="Calibri"/>
              </a:rPr>
              <a:t>elif</a:t>
            </a:r>
            <a:r>
              <a:rPr b="0" lang="en-US" sz="3200" spc="-1" strike="noStrike">
                <a:solidFill>
                  <a:srgbClr val="374151"/>
                </a:solidFill>
                <a:latin typeface="Times New Roman"/>
                <a:ea typeface="Calibri"/>
              </a:rPr>
              <a:t> conditions are </a:t>
            </a:r>
            <a:r>
              <a:rPr b="1" lang="en-US" sz="3200" spc="-1" strike="noStrike">
                <a:solidFill>
                  <a:srgbClr val="000000"/>
                </a:solidFill>
                <a:latin typeface="Times New Roman"/>
                <a:ea typeface="Calibri"/>
              </a:rPr>
              <a:t>True</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Freeform 138"/>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575" name="Group 59"/>
          <p:cNvGrpSpPr/>
          <p:nvPr/>
        </p:nvGrpSpPr>
        <p:grpSpPr>
          <a:xfrm>
            <a:off x="7985880" y="-1440360"/>
            <a:ext cx="6615000" cy="6615000"/>
            <a:chOff x="7985880" y="-1440360"/>
            <a:chExt cx="6615000" cy="6615000"/>
          </a:xfrm>
        </p:grpSpPr>
        <p:sp>
          <p:nvSpPr>
            <p:cNvPr id="576" name="Freeform 139"/>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577" name="Freeform 140"/>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578" name="Freeform 141"/>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579" name="Freeform 142"/>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580" name="AutoShape 11"/>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581" name="Freeform 143"/>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582" name="Freeform 144"/>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583" name="TextBox 100"/>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584" name="TextBox 101"/>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585" name="TextBox 102"/>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586" name="TextBox 103"/>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587" name="TextBox 104"/>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588" name="TextBox 105"/>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589" name="TextBox 106"/>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Loops</a:t>
            </a:r>
            <a:endParaRPr b="0" lang="en-IN" sz="5500" spc="-1" strike="noStrike">
              <a:latin typeface="Arial"/>
            </a:endParaRPr>
          </a:p>
        </p:txBody>
      </p:sp>
      <p:sp>
        <p:nvSpPr>
          <p:cNvPr id="590" name="Freeform 145"/>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Freeform 263"/>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92" name="Freeform 264"/>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93" name="Freeform 265"/>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94"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buClr>
                <a:srgbClr val="374151"/>
              </a:buClr>
              <a:buFont typeface="Arial"/>
              <a:buChar char="•"/>
            </a:pPr>
            <a:r>
              <a:rPr b="0" lang="en-US" sz="1600" spc="-1" strike="noStrike">
                <a:solidFill>
                  <a:srgbClr val="374151"/>
                </a:solidFill>
                <a:latin typeface="Calibri"/>
                <a:ea typeface="Calibri"/>
              </a:rPr>
              <a:t>A loop is a control structure that allows you to execute a block of code repeatedly, either for a specified number of times or until a certain condition is met. </a:t>
            </a:r>
            <a:endParaRPr b="0" lang="en-IN" sz="1600" spc="-1" strike="noStrike">
              <a:latin typeface="Arial"/>
            </a:endParaRPr>
          </a:p>
          <a:p>
            <a:pPr marL="228600" indent="-228600">
              <a:lnSpc>
                <a:spcPct val="100000"/>
              </a:lnSpc>
              <a:buClr>
                <a:srgbClr val="374151"/>
              </a:buClr>
              <a:buFont typeface="Arial"/>
              <a:buChar char="•"/>
            </a:pPr>
            <a:r>
              <a:rPr b="0" lang="en-US" sz="1600" spc="-1" strike="noStrike">
                <a:solidFill>
                  <a:srgbClr val="374151"/>
                </a:solidFill>
                <a:latin typeface="Calibri"/>
                <a:ea typeface="Calibri"/>
              </a:rPr>
              <a:t>Python provides two main types of loops: </a:t>
            </a:r>
            <a:r>
              <a:rPr b="1" lang="en-US" sz="1600" spc="-1" strike="noStrike">
                <a:solidFill>
                  <a:srgbClr val="374151"/>
                </a:solidFill>
                <a:latin typeface="Calibri"/>
                <a:ea typeface="Calibri"/>
              </a:rPr>
              <a:t>for</a:t>
            </a:r>
            <a:r>
              <a:rPr b="0" lang="en-US" sz="1600" spc="-1" strike="noStrike">
                <a:solidFill>
                  <a:srgbClr val="374151"/>
                </a:solidFill>
                <a:latin typeface="Calibri"/>
                <a:ea typeface="Calibri"/>
              </a:rPr>
              <a:t> loops and </a:t>
            </a:r>
            <a:r>
              <a:rPr b="1" lang="en-US" sz="1600" spc="-1" strike="noStrike">
                <a:solidFill>
                  <a:srgbClr val="374151"/>
                </a:solidFill>
                <a:latin typeface="Calibri"/>
                <a:ea typeface="Calibri"/>
              </a:rPr>
              <a:t>while</a:t>
            </a:r>
            <a:r>
              <a:rPr b="0" lang="en-US" sz="1600" spc="-1" strike="noStrike">
                <a:solidFill>
                  <a:srgbClr val="374151"/>
                </a:solidFill>
                <a:latin typeface="Calibri"/>
                <a:ea typeface="Calibri"/>
              </a:rPr>
              <a:t> loops.</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AutoNum type="arabicPeriod"/>
              <a:tabLst>
                <a:tab algn="l" pos="0"/>
              </a:tabLst>
            </a:pPr>
            <a:r>
              <a:rPr b="1" lang="en-US" sz="1600" spc="-1" strike="noStrike">
                <a:solidFill>
                  <a:srgbClr val="374151"/>
                </a:solidFill>
                <a:latin typeface="Calibri"/>
                <a:ea typeface="Calibri"/>
              </a:rPr>
              <a:t>for Loop:</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r>
              <a:rPr b="0" lang="en-US" sz="1600" spc="-1" strike="noStrike">
                <a:solidFill>
                  <a:srgbClr val="374151"/>
                </a:solidFill>
                <a:latin typeface="Calibri"/>
                <a:ea typeface="Calibri"/>
              </a:rPr>
              <a:t>For loop is used to iterate over a sequence (such as a list, tuple, string, or range) and execute a block of code for each item in the sequence. </a:t>
            </a:r>
            <a:endParaRPr b="0" lang="en-IN" sz="1600" spc="-1" strike="noStrike">
              <a:latin typeface="Arial"/>
            </a:endParaRPr>
          </a:p>
          <a:p>
            <a:pPr marL="343080" indent="-343080">
              <a:lnSpc>
                <a:spcPct val="100000"/>
              </a:lnSpc>
              <a:buNone/>
              <a:tabLst>
                <a:tab algn="l" pos="0"/>
              </a:tabLst>
            </a:pPr>
            <a:r>
              <a:rPr b="0" lang="en-US" sz="1600" spc="-1" strike="noStrike">
                <a:solidFill>
                  <a:srgbClr val="374151"/>
                </a:solidFill>
                <a:latin typeface="Calibri"/>
                <a:ea typeface="Calibri"/>
              </a:rPr>
              <a:t>The loop continues until all items have been processed.</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r>
              <a:rPr b="1" lang="en-US" sz="1600" spc="-1" strike="noStrike">
                <a:solidFill>
                  <a:srgbClr val="374151"/>
                </a:solidFill>
                <a:latin typeface="Calibri"/>
                <a:ea typeface="Calibri"/>
              </a:rPr>
              <a:t>2.While Loop:</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r>
              <a:rPr b="0" lang="en-US" sz="1600" spc="-1" strike="noStrike">
                <a:solidFill>
                  <a:srgbClr val="374151"/>
                </a:solidFill>
                <a:latin typeface="Calibri"/>
                <a:ea typeface="Calibri"/>
              </a:rPr>
              <a:t>loop is used to repeatedly execute a block of code as long as a specified condition is </a:t>
            </a:r>
            <a:r>
              <a:rPr b="1" lang="en-US" sz="1600" spc="-1" strike="noStrike">
                <a:solidFill>
                  <a:srgbClr val="000000"/>
                </a:solidFill>
                <a:latin typeface="Calibri"/>
                <a:ea typeface="Calibri"/>
              </a:rPr>
              <a:t>True</a:t>
            </a:r>
            <a:r>
              <a:rPr b="0" lang="en-US" sz="1600" spc="-1" strike="noStrike">
                <a:solidFill>
                  <a:srgbClr val="374151"/>
                </a:solidFill>
                <a:latin typeface="Calibri"/>
                <a:ea typeface="Calibri"/>
              </a:rPr>
              <a:t>. The loop continues until the condition becomes </a:t>
            </a:r>
            <a:r>
              <a:rPr b="1" lang="en-US" sz="1600" spc="-1" strike="noStrike">
                <a:solidFill>
                  <a:srgbClr val="000000"/>
                </a:solidFill>
                <a:latin typeface="Calibri"/>
                <a:ea typeface="Calibri"/>
              </a:rPr>
              <a:t>False</a:t>
            </a:r>
            <a:r>
              <a:rPr b="0" lang="en-US" sz="1600" spc="-1" strike="noStrike">
                <a:solidFill>
                  <a:srgbClr val="374151"/>
                </a:solidFill>
                <a:latin typeface="Calibri"/>
                <a:ea typeface="Calibri"/>
              </a:rPr>
              <a:t>.</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Without loops you have to write the program in large number of code and your program will look bit dirty and un defined </a:t>
            </a: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Loops on the other hand allows you to be much more expressive and much more efficient with your programming . It says that repeat this as long as the following expressions are true </a:t>
            </a:r>
            <a:endParaRPr b="0" lang="en-IN" sz="1600" spc="-1" strike="noStrike">
              <a:latin typeface="Arial"/>
            </a:endParaRPr>
          </a:p>
          <a:p>
            <a:pPr marL="343080" indent="-343080">
              <a:lnSpc>
                <a:spcPct val="100000"/>
              </a:lnSpc>
              <a:buNone/>
              <a:tabLst>
                <a:tab algn="l" pos="0"/>
              </a:tabLst>
            </a:pPr>
            <a:r>
              <a:rPr b="0" lang="en-US" sz="1600" spc="-1" strike="noStrike">
                <a:solidFill>
                  <a:srgbClr val="000000"/>
                </a:solidFill>
                <a:latin typeface="Calibri"/>
                <a:ea typeface="Calibri"/>
              </a:rPr>
              <a:t>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000000"/>
              </a:buClr>
              <a:buFont typeface="Arial"/>
              <a:buChar char="•"/>
              <a:tabLst>
                <a:tab algn="l" pos="0"/>
              </a:tabLst>
            </a:pPr>
            <a:r>
              <a:rPr b="0" lang="en-US" sz="1600" spc="-1" strike="noStrike">
                <a:solidFill>
                  <a:srgbClr val="000000"/>
                </a:solidFill>
                <a:latin typeface="Calibri"/>
                <a:ea typeface="Calibri"/>
              </a:rPr>
              <a:t>Lets take one example :- we want to count till 10</a:t>
            </a:r>
            <a:endParaRPr b="0" lang="en-IN" sz="1600" spc="-1" strike="noStrike">
              <a:latin typeface="Arial"/>
            </a:endParaRPr>
          </a:p>
          <a:p>
            <a:pPr marL="343080" indent="-343080">
              <a:lnSpc>
                <a:spcPct val="100000"/>
              </a:lnSpc>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#we can set the starting value </a:t>
            </a:r>
            <a:endParaRPr b="0" lang="en-IN" sz="1600" spc="-1" strike="noStrike">
              <a:latin typeface="Arial"/>
            </a:endParaRPr>
          </a:p>
          <a:p>
            <a:pPr marL="343080" indent="-343080">
              <a:lnSpc>
                <a:spcPct val="100000"/>
              </a:lnSpc>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counter=5</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Freeform 390"/>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596" name="Freeform 391"/>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597" name="Freeform 392"/>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598"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total = 0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#define total = 0</a:t>
            </a: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while counter &lt;= 10 :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#apply while loop which says that as long as counter is less then or equal to ten </a:t>
            </a: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#as we apply loop four character to the right that is how we know that only this three line is in the loop </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total += counter </a:t>
            </a: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counter +=1</a:t>
            </a: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print(“Running Total= “ , total , “counter=“ , counter) </a:t>
            </a: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#and here this loop will execute until the value of counter is less than or equal to 10 if its exceeds 10 the loop will end </a:t>
            </a: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#so what do we do here we total the value of counter and then we increase it by 1 as it is shown and as the value of counter becomes 10 the loop will still execute as we said in the code that its less than or equal to 10 so again we execute the code and make it run the value becomes 11 and the code will stop executing </a:t>
            </a: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Print()</a:t>
            </a: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Print(“Final Total =“, total)</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2000" spc="-1" strike="noStrike">
                <a:solidFill>
                  <a:srgbClr val="000000"/>
                </a:solidFill>
                <a:latin typeface="Calibri"/>
                <a:ea typeface="Calibri"/>
              </a:rPr>
              <a:t>The break and continue statement </a:t>
            </a:r>
            <a:endParaRPr b="0" lang="en-IN" sz="20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if you want to interrupt the loop due to some special condition you can use the “break statement” and if you want to skip the remainder of the loop because it doesn’t make any sense than we use the “continue statement” to skip the loop  </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EXAMPLE :- </a:t>
            </a: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while True:</a:t>
            </a: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print(“Still in the Statement”) </a:t>
            </a:r>
            <a:endParaRPr b="0" lang="en-IN" sz="1600" spc="-1" strike="noStrike">
              <a:latin typeface="Arial"/>
            </a:endParaRPr>
          </a:p>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if input(“Enter End to Finish ”) == “End”:</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Freeform 393"/>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00" name="Freeform 394"/>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01" name="Freeform 395"/>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02"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374151"/>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Break </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Calibri"/>
                <a:ea typeface="Calibri"/>
              </a:rPr>
              <a:t>So this is a simple example of endless loop because it doesn’t have any conditions but we have a clear stop condition in the code </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Calibri"/>
                <a:ea typeface="Calibri"/>
              </a:rPr>
              <a:t>Which basically says to use that “enter End to Finish “ </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Calibri"/>
                <a:ea typeface="Calibri"/>
              </a:rPr>
              <a:t>Then checks if the user actually enters end will stop the loops</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Calibri"/>
                <a:ea typeface="Calibri"/>
              </a:rPr>
              <a:t>And if we enter anything the loops still continue and as we enter End the loop ends </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Freeform 146"/>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604" name="Group 60"/>
          <p:cNvGrpSpPr/>
          <p:nvPr/>
        </p:nvGrpSpPr>
        <p:grpSpPr>
          <a:xfrm>
            <a:off x="7985880" y="-1440360"/>
            <a:ext cx="6615000" cy="6615000"/>
            <a:chOff x="7985880" y="-1440360"/>
            <a:chExt cx="6615000" cy="6615000"/>
          </a:xfrm>
        </p:grpSpPr>
        <p:sp>
          <p:nvSpPr>
            <p:cNvPr id="605" name="Freeform 147"/>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606" name="Freeform 148"/>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607" name="Freeform 149"/>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608" name="Freeform 150"/>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609" name="AutoShape 12"/>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610" name="Freeform 151"/>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611" name="Freeform 152"/>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612" name="TextBox 107"/>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613" name="TextBox 108"/>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614" name="TextBox 109"/>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615" name="TextBox 110"/>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616" name="TextBox 111"/>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617" name="TextBox 112"/>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618" name="TextBox 113"/>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LISTs</a:t>
            </a:r>
            <a:endParaRPr b="0" lang="en-IN" sz="5500" spc="-1" strike="noStrike">
              <a:latin typeface="Arial"/>
            </a:endParaRPr>
          </a:p>
        </p:txBody>
      </p:sp>
      <p:sp>
        <p:nvSpPr>
          <p:cNvPr id="619" name="Freeform 153"/>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Freeform 299"/>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21" name="Freeform 300"/>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22" name="Freeform 30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23"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343080" indent="-343080">
              <a:lnSpc>
                <a:spcPct val="100000"/>
              </a:lnSpc>
              <a:buNone/>
              <a:tabLst>
                <a:tab algn="l" pos="0"/>
              </a:tabLst>
            </a:pPr>
            <a:r>
              <a:rPr b="0" lang="en-US" sz="1600" spc="-1" strike="noStrike">
                <a:solidFill>
                  <a:srgbClr val="374151"/>
                </a:solidFill>
                <a:latin typeface="Calibri"/>
                <a:ea typeface="Calibri"/>
              </a:rPr>
              <a:t>A list in Python is an ordered and mutable collection of items.</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r>
              <a:rPr b="0" lang="en-US" sz="1600" spc="-1" strike="noStrike">
                <a:solidFill>
                  <a:srgbClr val="374151"/>
                </a:solidFill>
                <a:latin typeface="Calibri"/>
                <a:ea typeface="Calibri"/>
              </a:rPr>
              <a:t>Lists are one of the most commonly used data structures in Python and are used to store multiple values of different data types.</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r>
              <a:rPr b="0" lang="en-US" sz="1600" spc="-1" strike="noStrike">
                <a:solidFill>
                  <a:srgbClr val="374151"/>
                </a:solidFill>
                <a:latin typeface="Calibri"/>
                <a:ea typeface="Calibri"/>
              </a:rPr>
              <a:t>Lists are defined by enclosing a comma-separated sequence of items within square brackets (</a:t>
            </a:r>
            <a:r>
              <a:rPr b="1" lang="en-US" sz="1600" spc="-1" strike="noStrike">
                <a:solidFill>
                  <a:srgbClr val="000000"/>
                </a:solidFill>
                <a:latin typeface="Calibri"/>
                <a:ea typeface="Calibri"/>
              </a:rPr>
              <a:t>[]</a:t>
            </a:r>
            <a:r>
              <a:rPr b="0" lang="en-US" sz="1600" spc="-1" strike="noStrike">
                <a:solidFill>
                  <a:srgbClr val="374151"/>
                </a:solidFill>
                <a:latin typeface="Calibri"/>
                <a:ea typeface="Calibri"/>
              </a:rPr>
              <a:t>).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r>
              <a:rPr b="0" lang="en-US" sz="1600" spc="-1" strike="noStrike">
                <a:solidFill>
                  <a:srgbClr val="374151"/>
                </a:solidFill>
                <a:latin typeface="Calibri"/>
                <a:ea typeface="Calibri"/>
              </a:rPr>
              <a:t>Here's an example of a list in Python:</a:t>
            </a:r>
            <a:r>
              <a:rPr b="0" lang="en-US" sz="1600" spc="-1" strike="noStrike">
                <a:solidFill>
                  <a:srgbClr val="000000"/>
                </a:solidFill>
                <a:latin typeface="Calibri"/>
                <a:ea typeface="Calibri"/>
              </a:rPr>
              <a:t>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fruit [“apple” , “banana” , “cherry” , “date”]</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r>
              <a:rPr b="0" lang="en-US" sz="1600" spc="-1" strike="noStrike">
                <a:solidFill>
                  <a:srgbClr val="374151"/>
                </a:solidFill>
                <a:latin typeface="Söhne"/>
                <a:ea typeface="Calibri"/>
              </a:rPr>
              <a:t>In this example, we have defined a list called </a:t>
            </a:r>
            <a:r>
              <a:rPr b="1" lang="en-US" sz="1100" spc="-1" strike="noStrike">
                <a:solidFill>
                  <a:srgbClr val="000000"/>
                </a:solidFill>
                <a:latin typeface="Söhne Mono"/>
                <a:ea typeface="Calibri"/>
              </a:rPr>
              <a:t>fruits</a:t>
            </a:r>
            <a:r>
              <a:rPr b="0" lang="en-US" sz="1600" spc="-1" strike="noStrike">
                <a:solidFill>
                  <a:srgbClr val="374151"/>
                </a:solidFill>
                <a:latin typeface="Söhne"/>
                <a:ea typeface="Calibri"/>
              </a:rPr>
              <a:t> that contains four string elements.</a:t>
            </a:r>
            <a:endParaRPr b="0" lang="en-IN" sz="1600" spc="-1" strike="noStrike">
              <a:latin typeface="Arial"/>
            </a:endParaRPr>
          </a:p>
          <a:p>
            <a:pPr marL="343080" indent="-343080">
              <a:lnSpc>
                <a:spcPct val="100000"/>
              </a:lnSpc>
              <a:buNone/>
              <a:tabLst>
                <a:tab algn="l" pos="0"/>
              </a:tabLst>
            </a:pPr>
            <a:r>
              <a:rPr b="0" lang="en-US" sz="1600" spc="-1" strike="noStrike">
                <a:solidFill>
                  <a:srgbClr val="374151"/>
                </a:solidFill>
                <a:latin typeface="Söhne"/>
                <a:ea typeface="Calibri"/>
              </a:rPr>
              <a:t>Each element is separated by a comma and enclosed in square brackets. </a:t>
            </a:r>
            <a:endParaRPr b="0" lang="en-IN" sz="1600" spc="-1" strike="noStrike">
              <a:latin typeface="Arial"/>
            </a:endParaRPr>
          </a:p>
          <a:p>
            <a:pPr marL="343080" indent="-343080">
              <a:lnSpc>
                <a:spcPct val="100000"/>
              </a:lnSpc>
              <a:buNone/>
              <a:tabLst>
                <a:tab algn="l" pos="0"/>
              </a:tabLst>
            </a:pPr>
            <a:r>
              <a:rPr b="0" lang="en-US" sz="1600" spc="-1" strike="noStrike">
                <a:solidFill>
                  <a:srgbClr val="374151"/>
                </a:solidFill>
                <a:latin typeface="Söhne"/>
                <a:ea typeface="Calibri"/>
              </a:rPr>
              <a:t>Lists can also contain elements of different data types, such as numbers, strings, or even other lists</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343080" indent="-343080">
              <a:lnSpc>
                <a:spcPct val="100000"/>
              </a:lnSpc>
              <a:buNone/>
              <a:tabLst>
                <a:tab algn="l" pos="0"/>
              </a:tabLst>
            </a:pPr>
            <a:r>
              <a:rPr b="1" lang="en-US" sz="1600" spc="-1" strike="noStrike">
                <a:solidFill>
                  <a:srgbClr val="374151"/>
                </a:solidFill>
                <a:latin typeface="Söhne"/>
                <a:ea typeface="Calibri"/>
              </a:rPr>
              <a:t>Key Characteristics of lists :</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90000"/>
              </a:lnSpc>
              <a:spcBef>
                <a:spcPts val="1001"/>
              </a:spcBef>
              <a:buClr>
                <a:srgbClr val="374151"/>
              </a:buClr>
              <a:buFont typeface="StarSymbol"/>
              <a:buAutoNum type="arabicPeriod"/>
              <a:tabLst>
                <a:tab algn="l" pos="0"/>
              </a:tabLst>
            </a:pPr>
            <a:r>
              <a:rPr b="1" lang="en-US" sz="1600" spc="-1" strike="noStrike">
                <a:solidFill>
                  <a:srgbClr val="374151"/>
                </a:solidFill>
                <a:latin typeface="Calibri"/>
                <a:ea typeface="Calibri"/>
              </a:rPr>
              <a:t>Ordered:</a:t>
            </a:r>
            <a:r>
              <a:rPr b="0" lang="en-US" sz="1600" spc="-1" strike="noStrike">
                <a:solidFill>
                  <a:srgbClr val="374151"/>
                </a:solidFill>
                <a:latin typeface="Calibri"/>
                <a:ea typeface="Calibri"/>
              </a:rPr>
              <a:t> Lists maintain the order of elements as they are added. The order of elements in a list is preserved.</a:t>
            </a:r>
            <a:endParaRPr b="0" lang="en-IN" sz="1600" spc="-1" strike="noStrike">
              <a:latin typeface="Arial"/>
            </a:endParaRPr>
          </a:p>
          <a:p>
            <a:pPr marL="228600" indent="-228600">
              <a:lnSpc>
                <a:spcPct val="90000"/>
              </a:lnSpc>
              <a:spcBef>
                <a:spcPts val="1001"/>
              </a:spcBef>
              <a:buClr>
                <a:srgbClr val="374151"/>
              </a:buClr>
              <a:buFont typeface="StarSymbol"/>
              <a:buAutoNum type="arabicPeriod"/>
              <a:tabLst>
                <a:tab algn="l" pos="0"/>
              </a:tabLst>
            </a:pPr>
            <a:r>
              <a:rPr b="1" lang="en-US" sz="1600" spc="-1" strike="noStrike">
                <a:solidFill>
                  <a:srgbClr val="374151"/>
                </a:solidFill>
                <a:latin typeface="Calibri"/>
                <a:ea typeface="Calibri"/>
              </a:rPr>
              <a:t>Mutable:</a:t>
            </a:r>
            <a:r>
              <a:rPr b="0" lang="en-US" sz="1600" spc="-1" strike="noStrike">
                <a:solidFill>
                  <a:srgbClr val="374151"/>
                </a:solidFill>
                <a:latin typeface="Calibri"/>
                <a:ea typeface="Calibri"/>
              </a:rPr>
              <a:t> Lists can be modified. You can add, remove, or change elements in a list after it is created.</a:t>
            </a:r>
            <a:endParaRPr b="0" lang="en-IN" sz="1600" spc="-1" strike="noStrike">
              <a:latin typeface="Arial"/>
            </a:endParaRPr>
          </a:p>
          <a:p>
            <a:pPr marL="228600" indent="-228600">
              <a:lnSpc>
                <a:spcPct val="90000"/>
              </a:lnSpc>
              <a:spcBef>
                <a:spcPts val="1001"/>
              </a:spcBef>
              <a:buClr>
                <a:srgbClr val="374151"/>
              </a:buClr>
              <a:buFont typeface="StarSymbol"/>
              <a:buAutoNum type="arabicPeriod"/>
              <a:tabLst>
                <a:tab algn="l" pos="0"/>
              </a:tabLst>
            </a:pPr>
            <a:r>
              <a:rPr b="1" lang="en-US" sz="1600" spc="-1" strike="noStrike">
                <a:solidFill>
                  <a:srgbClr val="374151"/>
                </a:solidFill>
                <a:latin typeface="Calibri"/>
                <a:ea typeface="Calibri"/>
              </a:rPr>
              <a:t>Accessing Elements:</a:t>
            </a:r>
            <a:r>
              <a:rPr b="0" lang="en-US" sz="1600" spc="-1" strike="noStrike">
                <a:solidFill>
                  <a:srgbClr val="374151"/>
                </a:solidFill>
                <a:latin typeface="Calibri"/>
                <a:ea typeface="Calibri"/>
              </a:rPr>
              <a:t> You can access elements in a list by their index (position). Python uses a 0-based index, so the first element is at index 0, the second element at index 1, and so on.</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Eg :- first.fruit = fruits[0] #access the first element apple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Freeform 359"/>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25" name="Freeform 360"/>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26" name="Freeform 36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27"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343080" indent="-343080">
              <a:lnSpc>
                <a:spcPct val="90000"/>
              </a:lnSpc>
              <a:spcBef>
                <a:spcPts val="1001"/>
              </a:spcBef>
              <a:buNone/>
              <a:tabLst>
                <a:tab algn="l" pos="0"/>
              </a:tabLst>
            </a:pPr>
            <a:r>
              <a:rPr b="1" lang="en-US" sz="1600" spc="-1" strike="noStrike">
                <a:solidFill>
                  <a:srgbClr val="000000"/>
                </a:solidFill>
                <a:latin typeface="Calibri"/>
                <a:ea typeface="Calibri"/>
              </a:rPr>
              <a:t>Slicing</a:t>
            </a:r>
            <a:r>
              <a:rPr b="0" lang="en-US" sz="1600" spc="-1" strike="noStrike">
                <a:solidFill>
                  <a:srgbClr val="000000"/>
                </a:solidFill>
                <a:latin typeface="Calibri"/>
                <a:ea typeface="Calibri"/>
              </a:rPr>
              <a:t>: You can extract a portion of a list using slicing.</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1" lang="en-US" sz="1600" spc="-1" strike="noStrike">
                <a:solidFill>
                  <a:srgbClr val="000000"/>
                </a:solidFill>
                <a:latin typeface="Calibri"/>
                <a:ea typeface="Calibri"/>
              </a:rPr>
              <a:t>Eg :</a:t>
            </a:r>
            <a:r>
              <a:rPr b="0" lang="en-US" sz="1600" spc="-1" strike="noStrike">
                <a:solidFill>
                  <a:srgbClr val="000000"/>
                </a:solidFill>
                <a:latin typeface="Calibri"/>
                <a:ea typeface="Calibri"/>
              </a:rPr>
              <a:t>- sliced_fruits = fruits[1:3]  # Returns a new list containing elements at index 1 and 2 (banana and cherry)</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r>
              <a:rPr b="1" lang="en-US" sz="1600" spc="-1" strike="noStrike">
                <a:solidFill>
                  <a:srgbClr val="000000"/>
                </a:solidFill>
                <a:latin typeface="Calibri"/>
                <a:ea typeface="Calibri"/>
              </a:rPr>
              <a:t>5   Length</a:t>
            </a:r>
            <a:r>
              <a:rPr b="0" lang="en-US" sz="1600" spc="-1" strike="noStrike">
                <a:solidFill>
                  <a:srgbClr val="000000"/>
                </a:solidFill>
                <a:latin typeface="Calibri"/>
                <a:ea typeface="Calibri"/>
              </a:rPr>
              <a:t>: You can find the number of elements in a list using the len() function.</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1" lang="en-US" sz="1600" spc="-1" strike="noStrike">
                <a:solidFill>
                  <a:srgbClr val="000000"/>
                </a:solidFill>
                <a:latin typeface="Calibri"/>
                <a:ea typeface="Calibri"/>
              </a:rPr>
              <a:t>Eg :- </a:t>
            </a:r>
            <a:r>
              <a:rPr b="0" lang="en-US" sz="1600" spc="-1" strike="noStrike">
                <a:solidFill>
                  <a:srgbClr val="000000"/>
                </a:solidFill>
                <a:latin typeface="Calibri"/>
                <a:ea typeface="Calibri"/>
              </a:rPr>
              <a:t>num_fruits = len(fruits)  # Returns 4</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r>
              <a:rPr b="1" lang="en-US" sz="1600" spc="-1" strike="noStrike">
                <a:solidFill>
                  <a:srgbClr val="000000"/>
                </a:solidFill>
                <a:latin typeface="Calibri"/>
                <a:ea typeface="Calibri"/>
              </a:rPr>
              <a:t>6   Common Operations</a:t>
            </a:r>
            <a:r>
              <a:rPr b="0" lang="en-US" sz="1600" spc="-1" strike="noStrike">
                <a:solidFill>
                  <a:srgbClr val="000000"/>
                </a:solidFill>
                <a:latin typeface="Calibri"/>
                <a:ea typeface="Calibri"/>
              </a:rPr>
              <a:t>: Lists support common operations like adding elements with append(), removing elements with remove(), and extending lists with extend() or +.</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1" lang="en-US" sz="1600" spc="-1" strike="noStrike">
                <a:solidFill>
                  <a:srgbClr val="000000"/>
                </a:solidFill>
                <a:latin typeface="Calibri"/>
                <a:ea typeface="Calibri"/>
              </a:rPr>
              <a:t>Eg:-</a:t>
            </a:r>
            <a:r>
              <a:rPr b="1" lang="en-US" sz="1600" spc="-1" strike="noStrike">
                <a:solidFill>
                  <a:srgbClr val="000000"/>
                </a:solidFill>
                <a:latin typeface="Calibri"/>
                <a:ea typeface="Calibri"/>
              </a:rPr>
              <a:t>	</a:t>
            </a:r>
            <a:r>
              <a:rPr b="0" lang="en-US" sz="1600" spc="-1" strike="noStrike">
                <a:solidFill>
                  <a:srgbClr val="000000"/>
                </a:solidFill>
                <a:latin typeface="Calibri"/>
                <a:ea typeface="Calibri"/>
              </a:rPr>
              <a:t>fruits.append("fig")       # Add an element to the end</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fruits.remove("banana")      # Remove a specific element</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fruits.extend(["grape", "kiwi"])  # Extend the list with more elements</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r>
              <a:rPr b="1" lang="en-US" sz="1600" spc="-1" strike="noStrike">
                <a:solidFill>
                  <a:srgbClr val="000000"/>
                </a:solidFill>
                <a:latin typeface="Calibri"/>
                <a:ea typeface="Calibri"/>
              </a:rPr>
              <a:t>7   Nesting:</a:t>
            </a:r>
            <a:r>
              <a:rPr b="0" lang="en-US" sz="1600" spc="-1" strike="noStrike">
                <a:solidFill>
                  <a:srgbClr val="000000"/>
                </a:solidFill>
                <a:latin typeface="Calibri"/>
                <a:ea typeface="Calibri"/>
              </a:rPr>
              <a:t> Lists can contain other lists as elements, allowing for the creation of nested data structures.</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1" lang="en-US" sz="1600" spc="-1" strike="noStrike">
                <a:solidFill>
                  <a:srgbClr val="000000"/>
                </a:solidFill>
                <a:latin typeface="Calibri"/>
                <a:ea typeface="Calibri"/>
              </a:rPr>
              <a:t>Eg :- </a:t>
            </a:r>
            <a:r>
              <a:rPr b="0" lang="en-US" sz="1600" spc="-1" strike="noStrike">
                <a:solidFill>
                  <a:srgbClr val="000000"/>
                </a:solidFill>
                <a:latin typeface="Calibri"/>
                <a:ea typeface="Calibri"/>
              </a:rPr>
              <a:t>nested_list = [1, [2, 3], "four"]</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1" lang="en-US" sz="1600" spc="-1" strike="noStrike">
                <a:solidFill>
                  <a:srgbClr val="000000"/>
                </a:solidFill>
                <a:latin typeface="Calibri"/>
                <a:ea typeface="Calibri"/>
              </a:rPr>
              <a:t>Lists are versatile and widely used in Python for a variety of tasks, from storing and manipulating data to implementing data structures and algorithms.</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Freeform 36"/>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310" name="Group 23"/>
          <p:cNvGrpSpPr/>
          <p:nvPr/>
        </p:nvGrpSpPr>
        <p:grpSpPr>
          <a:xfrm>
            <a:off x="7985880" y="-1440360"/>
            <a:ext cx="6615000" cy="6615000"/>
            <a:chOff x="7985880" y="-1440360"/>
            <a:chExt cx="6615000" cy="6615000"/>
          </a:xfrm>
        </p:grpSpPr>
        <p:sp>
          <p:nvSpPr>
            <p:cNvPr id="311" name="Freeform 46"/>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312" name="Freeform 56"/>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313" name="Freeform 58"/>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314" name="Freeform 67"/>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315" name="AutoShape 1"/>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316" name="Freeform 69"/>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317" name="Freeform 70"/>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318" name="TextBox 32"/>
          <p:cNvSpPr/>
          <p:nvPr/>
        </p:nvSpPr>
        <p:spPr>
          <a:xfrm>
            <a:off x="1560960" y="7570440"/>
            <a:ext cx="4298760" cy="34272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What is Python ?</a:t>
            </a:r>
            <a:endParaRPr b="0" lang="en-IN" sz="1800" spc="-1" strike="noStrike">
              <a:latin typeface="Arial"/>
            </a:endParaRPr>
          </a:p>
        </p:txBody>
      </p:sp>
      <p:sp>
        <p:nvSpPr>
          <p:cNvPr id="319" name="TextBox 40"/>
          <p:cNvSpPr/>
          <p:nvPr/>
        </p:nvSpPr>
        <p:spPr>
          <a:xfrm>
            <a:off x="6993360" y="7570440"/>
            <a:ext cx="4298760" cy="34272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Why we use Python ?</a:t>
            </a:r>
            <a:endParaRPr b="0" lang="en-IN" sz="1800" spc="-1" strike="noStrike">
              <a:latin typeface="Arial"/>
            </a:endParaRPr>
          </a:p>
        </p:txBody>
      </p:sp>
      <p:sp>
        <p:nvSpPr>
          <p:cNvPr id="320" name="TextBox 42"/>
          <p:cNvSpPr/>
          <p:nvPr/>
        </p:nvSpPr>
        <p:spPr>
          <a:xfrm>
            <a:off x="12270240" y="7570440"/>
            <a:ext cx="4298760" cy="34272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Why it is so Popular ​?</a:t>
            </a:r>
            <a:endParaRPr b="0" lang="en-IN" sz="1800" spc="-1" strike="noStrike">
              <a:latin typeface="Arial"/>
            </a:endParaRPr>
          </a:p>
        </p:txBody>
      </p:sp>
      <p:sp>
        <p:nvSpPr>
          <p:cNvPr id="321" name="TextBox 43"/>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Introduction </a:t>
            </a:r>
            <a:endParaRPr b="0" lang="en-IN" sz="5500" spc="-1" strike="noStrike">
              <a:latin typeface="Arial"/>
            </a:endParaRPr>
          </a:p>
        </p:txBody>
      </p:sp>
      <p:sp>
        <p:nvSpPr>
          <p:cNvPr id="322" name="Freeform 7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Freeform 363"/>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29" name="Freeform 370"/>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30" name="Freeform 37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31"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Times New Roman"/>
                <a:ea typeface="Calibri"/>
              </a:rPr>
              <a:t>Two Important methods in list are :-</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Times New Roman"/>
                <a:ea typeface="Calibri"/>
              </a:rPr>
              <a:t>list.append()</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Times New Roman"/>
                <a:ea typeface="Calibri"/>
              </a:rPr>
              <a:t>list.insert()</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Times New Roman"/>
                <a:ea typeface="Calibri"/>
              </a:rPr>
              <a:t>The two other useful methods are </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Times New Roman"/>
                <a:ea typeface="Calibri"/>
              </a:rPr>
              <a:t>list.sort()</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Times New Roman"/>
                <a:ea typeface="Calibri"/>
              </a:rPr>
              <a:t>list.reverse()</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p:txBody>
      </p:sp>
      <p:sp>
        <p:nvSpPr>
          <p:cNvPr id="632" name="Rectangle1"/>
          <p:cNvSpPr/>
          <p:nvPr/>
        </p:nvSpPr>
        <p:spPr>
          <a:xfrm>
            <a:off x="1526400" y="1617480"/>
            <a:ext cx="4771800" cy="108108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US" sz="5500" spc="-1" strike="noStrike">
                <a:solidFill>
                  <a:srgbClr val="000000"/>
                </a:solidFill>
                <a:latin typeface="Montserrat Classic Bold"/>
                <a:ea typeface="DejaVu Sans"/>
              </a:rPr>
              <a:t>List Methods</a:t>
            </a:r>
            <a:endParaRPr b="0" lang="en-IN" sz="55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Freeform 372"/>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34" name="Freeform 373"/>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35" name="Freeform 374"/>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36"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In Python, "iterating over a list" refers to the process of accessing and processing each element (item) in a list one by one.</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Iteration is a fundamental concept in programming that allows you to perform actions, operations, or computations on each element of a list, often in a sequential order.</a:t>
            </a:r>
            <a:endParaRPr b="0" lang="en-IN" sz="1600" spc="-1" strike="noStrike">
              <a:latin typeface="Arial"/>
            </a:endParaRPr>
          </a:p>
          <a:p>
            <a:pPr marL="343080" indent="-343080">
              <a:lnSpc>
                <a:spcPct val="100000"/>
              </a:lnSpc>
              <a:buNone/>
              <a:tabLst>
                <a:tab algn="l" pos="0"/>
              </a:tabLst>
            </a:pPr>
            <a:endParaRPr b="0" lang="en-IN" sz="1600" spc="-1" strike="noStrike">
              <a:latin typeface="Arial"/>
            </a:endParaRPr>
          </a:p>
          <a:p>
            <a:pPr marL="228600" indent="-228600">
              <a:lnSpc>
                <a:spcPct val="100000"/>
              </a:lnSpc>
              <a:buClr>
                <a:srgbClr val="374151"/>
              </a:buClr>
              <a:buFont typeface="Arial"/>
              <a:buChar char="•"/>
              <a:tabLst>
                <a:tab algn="l" pos="0"/>
              </a:tabLst>
            </a:pPr>
            <a:r>
              <a:rPr b="0" lang="en-US" sz="1600" spc="-1" strike="noStrike">
                <a:solidFill>
                  <a:srgbClr val="374151"/>
                </a:solidFill>
                <a:latin typeface="Calibri"/>
                <a:ea typeface="Calibri"/>
              </a:rPr>
              <a:t> </a:t>
            </a:r>
            <a:r>
              <a:rPr b="0" lang="en-US" sz="1600" spc="-1" strike="noStrike">
                <a:solidFill>
                  <a:srgbClr val="374151"/>
                </a:solidFill>
                <a:latin typeface="Calibri"/>
                <a:ea typeface="Calibri"/>
              </a:rPr>
              <a:t>Python provides several ways to iterate over a list, and the most common methods include using </a:t>
            </a:r>
            <a:r>
              <a:rPr b="1" lang="en-US" sz="1600" spc="-1" strike="noStrike">
                <a:solidFill>
                  <a:srgbClr val="000000"/>
                </a:solidFill>
                <a:latin typeface="Calibri"/>
                <a:ea typeface="Calibri"/>
              </a:rPr>
              <a:t>for</a:t>
            </a:r>
            <a:r>
              <a:rPr b="0" lang="en-US" sz="1600" spc="-1" strike="noStrike">
                <a:solidFill>
                  <a:srgbClr val="374151"/>
                </a:solidFill>
                <a:latin typeface="Calibri"/>
                <a:ea typeface="Calibri"/>
              </a:rPr>
              <a:t> loops, </a:t>
            </a:r>
            <a:r>
              <a:rPr b="1" lang="en-US" sz="1600" spc="-1" strike="noStrike">
                <a:solidFill>
                  <a:srgbClr val="000000"/>
                </a:solidFill>
                <a:latin typeface="Calibri"/>
                <a:ea typeface="Calibri"/>
              </a:rPr>
              <a:t>while</a:t>
            </a:r>
            <a:r>
              <a:rPr b="0" lang="en-US" sz="1600" spc="-1" strike="noStrike">
                <a:solidFill>
                  <a:srgbClr val="374151"/>
                </a:solidFill>
                <a:latin typeface="Calibri"/>
                <a:ea typeface="Calibri"/>
              </a:rPr>
              <a:t> loops, and list comprehensions. </a:t>
            </a:r>
            <a:endParaRPr b="0" lang="en-IN" sz="1600" spc="-1" strike="noStrike">
              <a:latin typeface="Arial"/>
            </a:endParaRPr>
          </a:p>
        </p:txBody>
      </p:sp>
      <p:sp>
        <p:nvSpPr>
          <p:cNvPr id="637" name="Rectangle1"/>
          <p:cNvSpPr/>
          <p:nvPr/>
        </p:nvSpPr>
        <p:spPr>
          <a:xfrm>
            <a:off x="793800" y="1769760"/>
            <a:ext cx="4604760" cy="90144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US" sz="5500" spc="-1" strike="noStrike">
                <a:solidFill>
                  <a:srgbClr val="000000"/>
                </a:solidFill>
                <a:latin typeface="Montserrat Classic Bold"/>
                <a:ea typeface="DejaVu Sans"/>
              </a:rPr>
              <a:t>Iterating List </a:t>
            </a:r>
            <a:endParaRPr b="0" lang="en-IN" sz="55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Freeform 375"/>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39" name="Freeform 376"/>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40" name="Freeform 377"/>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41"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we can slice a list by using square brackets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And specifying the optional ‘start’ and ‘end’</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Which specify how you wanna slice that list</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Eg:- A B C D E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this are list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We only want first two list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Then write</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letters= [“A”,”B”,”C”,”D”,”E</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firtTwo = letters[0:2]</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print(firstTwo) </a:t>
            </a:r>
            <a:endParaRPr b="0" lang="en-IN" sz="3200" spc="-1" strike="noStrike">
              <a:latin typeface="Arial"/>
            </a:endParaRPr>
          </a:p>
          <a:p>
            <a:pPr marL="343080" indent="-343080">
              <a:lnSpc>
                <a:spcPct val="107000"/>
              </a:lnSpc>
              <a:spcBef>
                <a:spcPts val="1001"/>
              </a:spcBef>
              <a:spcAft>
                <a:spcPts val="794"/>
              </a:spcAft>
              <a:buNone/>
              <a:tabLst>
                <a:tab algn="l" pos="0"/>
              </a:tabLst>
            </a:pPr>
            <a:endParaRPr b="0" lang="en-IN" sz="3200" spc="-1" strike="noStrike">
              <a:latin typeface="Arial"/>
            </a:endParaRPr>
          </a:p>
        </p:txBody>
      </p:sp>
      <p:sp>
        <p:nvSpPr>
          <p:cNvPr id="642" name="Rectangle1"/>
          <p:cNvSpPr/>
          <p:nvPr/>
        </p:nvSpPr>
        <p:spPr>
          <a:xfrm>
            <a:off x="899640" y="356760"/>
            <a:ext cx="4604760" cy="90144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US" sz="5500" spc="-1" strike="noStrike">
                <a:solidFill>
                  <a:srgbClr val="000000"/>
                </a:solidFill>
                <a:latin typeface="Montserrat Classic Bold"/>
                <a:ea typeface="DejaVu Sans"/>
              </a:rPr>
              <a:t>Slicing Lists </a:t>
            </a:r>
            <a:endParaRPr b="0" lang="en-IN" sz="55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Freeform 378"/>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44" name="Freeform 379"/>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45" name="Freeform 380"/>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46"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It is use to find whether the element is in list or not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If element is in list then it defines true if its not then false </a:t>
            </a:r>
            <a:endParaRPr b="0" lang="en-IN" sz="3200" spc="-1" strike="noStrike">
              <a:latin typeface="Arial"/>
            </a:endParaRPr>
          </a:p>
        </p:txBody>
      </p:sp>
      <p:sp>
        <p:nvSpPr>
          <p:cNvPr id="647" name="Rectangle1"/>
          <p:cNvSpPr/>
          <p:nvPr/>
        </p:nvSpPr>
        <p:spPr>
          <a:xfrm>
            <a:off x="899640" y="356760"/>
            <a:ext cx="4604760" cy="90144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US" sz="5500" spc="-1" strike="noStrike">
                <a:solidFill>
                  <a:srgbClr val="000000"/>
                </a:solidFill>
                <a:latin typeface="Montserrat Classic Bold"/>
                <a:ea typeface="DejaVu Sans"/>
              </a:rPr>
              <a:t>Finding Lists </a:t>
            </a:r>
            <a:endParaRPr b="0" lang="en-IN" sz="55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Freeform 381"/>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49" name="Freeform 382"/>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50" name="Freeform 383"/>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51"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however the element of a list can also be another list</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Eg:-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In python we create a list with four elements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Each element represents a row of students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 </a:t>
            </a:r>
            <a:r>
              <a:rPr b="0" lang="en-IN" sz="3200" spc="-1" strike="noStrike">
                <a:solidFill>
                  <a:srgbClr val="000000"/>
                </a:solidFill>
                <a:latin typeface="UICTFontTextStyleBody"/>
                <a:ea typeface="Times New Roman"/>
              </a:rPr>
              <a:t>Which each have four elements which represent each students </a:t>
            </a:r>
            <a:endParaRPr b="0" lang="en-IN" sz="3200" spc="-1" strike="noStrike">
              <a:latin typeface="Arial"/>
            </a:endParaRPr>
          </a:p>
          <a:p>
            <a:pPr marL="343080" indent="-343080">
              <a:lnSpc>
                <a:spcPct val="90000"/>
              </a:lnSpc>
              <a:spcBef>
                <a:spcPts val="1001"/>
              </a:spcBef>
              <a:buNone/>
              <a:tabLst>
                <a:tab algn="l" pos="0"/>
              </a:tabLst>
            </a:pPr>
            <a:endParaRPr b="0" lang="en-IN" sz="2800" spc="-1" strike="noStrike">
              <a:latin typeface="Arial"/>
            </a:endParaRPr>
          </a:p>
        </p:txBody>
      </p:sp>
      <p:sp>
        <p:nvSpPr>
          <p:cNvPr id="652" name="Rectangle1"/>
          <p:cNvSpPr/>
          <p:nvPr/>
        </p:nvSpPr>
        <p:spPr>
          <a:xfrm>
            <a:off x="539640" y="444960"/>
            <a:ext cx="5257440" cy="171288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US" sz="5500" spc="-1" strike="noStrike">
                <a:solidFill>
                  <a:srgbClr val="000000"/>
                </a:solidFill>
                <a:latin typeface="Montserrat Classic Bold"/>
                <a:ea typeface="DejaVu Sans"/>
              </a:rPr>
              <a:t>Nested list 2D</a:t>
            </a:r>
            <a:endParaRPr b="0" lang="en-IN" sz="55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Freeform 387"/>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54" name="Freeform 388"/>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55" name="Freeform 38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56"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So far we have seen 2D array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For eg if we want to create a list that contains the entire school building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Let say that a school may contain of multiple classrooms stack on top of each other </a:t>
            </a:r>
            <a:r>
              <a:rPr b="0" lang="en-IN" sz="3200" spc="-1" strike="noStrike">
                <a:solidFill>
                  <a:srgbClr val="000000"/>
                </a:solidFill>
                <a:latin typeface="Basic Sans"/>
                <a:ea typeface="Basic Roman"/>
              </a:rPr>
              <a: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UICTFontTextStyleBody"/>
                <a:ea typeface="Times New Roman"/>
              </a:rPr>
              <a:t>It’s similar as 2D just we need some basic knowledge to print 3D array </a:t>
            </a:r>
            <a:endParaRPr b="0" lang="en-IN" sz="3200" spc="-1" strike="noStrike">
              <a:latin typeface="Arial"/>
            </a:endParaRPr>
          </a:p>
          <a:p>
            <a:pPr marL="343080" indent="-343080">
              <a:lnSpc>
                <a:spcPct val="107000"/>
              </a:lnSpc>
              <a:spcBef>
                <a:spcPts val="1001"/>
              </a:spcBef>
              <a:spcAft>
                <a:spcPts val="794"/>
              </a:spcAft>
              <a:buNone/>
              <a:tabLst>
                <a:tab algn="l" pos="0"/>
              </a:tabLst>
            </a:pPr>
            <a:endParaRPr b="0" lang="en-IN" sz="3200" spc="-1" strike="noStrike">
              <a:latin typeface="Arial"/>
            </a:endParaRPr>
          </a:p>
          <a:p>
            <a:pPr marL="343080" indent="-343080">
              <a:lnSpc>
                <a:spcPct val="90000"/>
              </a:lnSpc>
              <a:spcBef>
                <a:spcPts val="1001"/>
              </a:spcBef>
              <a:buNone/>
              <a:tabLst>
                <a:tab algn="l" pos="0"/>
              </a:tabLst>
            </a:pPr>
            <a:endParaRPr b="0" lang="en-IN" sz="2800" spc="-1" strike="noStrike">
              <a:latin typeface="Arial"/>
            </a:endParaRPr>
          </a:p>
        </p:txBody>
      </p:sp>
      <p:sp>
        <p:nvSpPr>
          <p:cNvPr id="657" name="Rectangle1"/>
          <p:cNvSpPr/>
          <p:nvPr/>
        </p:nvSpPr>
        <p:spPr>
          <a:xfrm>
            <a:off x="842760" y="360000"/>
            <a:ext cx="5095440" cy="901440"/>
          </a:xfrm>
          <a:prstGeom prst="rect">
            <a:avLst/>
          </a:prstGeom>
          <a:noFill/>
          <a:ln w="0">
            <a:noFill/>
          </a:ln>
        </p:spPr>
        <p:style>
          <a:lnRef idx="0"/>
          <a:fillRef idx="0"/>
          <a:effectRef idx="0"/>
          <a:fontRef idx="minor"/>
        </p:style>
        <p:txBody>
          <a:bodyPr numCol="1" spcCol="216000" lIns="90000" rIns="90000" tIns="45000" bIns="45000" anchor="t">
            <a:noAutofit/>
          </a:bodyPr>
          <a:p>
            <a:pPr>
              <a:lnSpc>
                <a:spcPct val="100000"/>
              </a:lnSpc>
              <a:buNone/>
              <a:tabLst>
                <a:tab algn="l" pos="0"/>
              </a:tabLst>
            </a:pPr>
            <a:r>
              <a:rPr b="0" lang="en-US" sz="5500" spc="-1" strike="noStrike">
                <a:solidFill>
                  <a:srgbClr val="000000"/>
                </a:solidFill>
                <a:latin typeface="Montserrat Classic Bold"/>
                <a:ea typeface="DejaVu Sans"/>
              </a:rPr>
              <a:t>Nested list 3D</a:t>
            </a:r>
            <a:endParaRPr b="0" lang="en-IN" sz="55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Freeform 154"/>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659" name="Group 61"/>
          <p:cNvGrpSpPr/>
          <p:nvPr/>
        </p:nvGrpSpPr>
        <p:grpSpPr>
          <a:xfrm>
            <a:off x="7985880" y="-1440360"/>
            <a:ext cx="6615000" cy="6615000"/>
            <a:chOff x="7985880" y="-1440360"/>
            <a:chExt cx="6615000" cy="6615000"/>
          </a:xfrm>
        </p:grpSpPr>
        <p:sp>
          <p:nvSpPr>
            <p:cNvPr id="660" name="Freeform 155"/>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661" name="Freeform 156"/>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662" name="Freeform 157"/>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663" name="Freeform 158"/>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664" name="AutoShape 13"/>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665" name="Freeform 159"/>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666" name="Freeform 160"/>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667" name="TextBox 114"/>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668" name="TextBox 115"/>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669" name="TextBox 116"/>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670" name="TextBox 117"/>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671" name="TextBox 118"/>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672" name="TextBox 119"/>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673" name="TextBox 120"/>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Functions</a:t>
            </a:r>
            <a:endParaRPr b="0" lang="en-IN" sz="5500" spc="-1" strike="noStrike">
              <a:latin typeface="Arial"/>
            </a:endParaRPr>
          </a:p>
        </p:txBody>
      </p:sp>
      <p:sp>
        <p:nvSpPr>
          <p:cNvPr id="674" name="Freeform 16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Freeform 296"/>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76" name="Freeform 297"/>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77" name="Freeform 298"/>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78"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1" lang="en-US" sz="1600" spc="-1" strike="noStrike">
                <a:solidFill>
                  <a:srgbClr val="000000"/>
                </a:solidFill>
                <a:latin typeface="Calibri"/>
                <a:ea typeface="Calibri"/>
              </a:rPr>
              <a:t>Objectives</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Define and use custom functions within a Python program.</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Define functions that allow passing of named and optional arguments.</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Define and use functions that allow a variable number of arguments.</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Understand access the various scopes of variables within a Python application.</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Pass references to functions the same way references to other objects are used.</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Use the map and filter datatypes to apply a function to iterable objects.</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Understand and use nested functions and lambdas.</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Define and use recursive functions.</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r>
              <a:rPr b="1" lang="en-US" sz="1600" spc="-1" strike="noStrike">
                <a:solidFill>
                  <a:srgbClr val="000000"/>
                </a:solidFill>
                <a:latin typeface="Calibri"/>
                <a:ea typeface="Calibri"/>
              </a:rPr>
              <a:t>Introduction</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1600" spc="-1" strike="noStrike">
                <a:solidFill>
                  <a:srgbClr val="000000"/>
                </a:solidFill>
                <a:latin typeface="Calibri"/>
                <a:ea typeface="Calibri"/>
              </a:rPr>
              <a:t>Large programs are more easily understood, maintained, and debugged if they are divided into</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manageable reusable pieces.</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1600" spc="-1" strike="noStrike">
                <a:solidFill>
                  <a:srgbClr val="000000"/>
                </a:solidFill>
                <a:latin typeface="Calibri"/>
                <a:ea typeface="Calibri"/>
              </a:rPr>
              <a:t>One way to do this is by using functions.</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A function represents a body of code that can be written once and then executed whenever the</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need arises, possibly multiple times.</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Freeform 396"/>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80" name="Freeform 397"/>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81" name="Freeform 398"/>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82"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3200" spc="-1" strike="noStrike">
                <a:solidFill>
                  <a:srgbClr val="000000"/>
                </a:solidFill>
                <a:latin typeface="Calibri"/>
                <a:ea typeface="Calibri"/>
              </a:rPr>
              <a:t>The function might be encoded in the program that needs it, or it may be located in a separate file and used by any program(s) that needs it.</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Calibri"/>
              </a:rPr>
              <a:t>Functions can also be grouped together into a library and reused over a series of applications by</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the entire enterprise.</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	</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Libraries in Python are called modules.</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Modules will be discussed in more detail in he next chapter.</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We have already seen many functions that are part of the standard Python library</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Calibri"/>
              </a:rPr>
              <a:t>Here are just some of the functions that have been used</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input()</a:t>
            </a: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oct()</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str()</a:t>
            </a: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print()</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bin()</a:t>
            </a: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sorted()</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len()</a:t>
            </a: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int()</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type()</a:t>
            </a: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hex()</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float()</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However, you can always write your own custom functions, and this chapter explores the details of doing that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Freeform 399"/>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84" name="Freeform 400"/>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85" name="Freeform 40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86" name="PlaceHolder 1"/>
          <p:cNvSpPr>
            <a:spLocks noGrp="1"/>
          </p:cNvSpPr>
          <p:nvPr>
            <p:ph type="subTitle"/>
          </p:nvPr>
        </p:nvSpPr>
        <p:spPr>
          <a:xfrm>
            <a:off x="179640" y="85860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2200" spc="-1" strike="noStrike">
                <a:solidFill>
                  <a:srgbClr val="000000"/>
                </a:solidFill>
                <a:latin typeface="Calibri"/>
                <a:ea typeface="Calibri"/>
              </a:rPr>
              <a:t>Defining Your Own Functions</a:t>
            </a:r>
            <a:endParaRPr b="0" lang="en-IN" sz="2200" spc="-1" strike="noStrike">
              <a:latin typeface="Arial"/>
            </a:endParaRPr>
          </a:p>
          <a:p>
            <a:pPr marL="343080" indent="-343080">
              <a:lnSpc>
                <a:spcPct val="90000"/>
              </a:lnSpc>
              <a:spcBef>
                <a:spcPts val="1001"/>
              </a:spcBef>
              <a:buNone/>
              <a:tabLst>
                <a:tab algn="l" pos="0"/>
              </a:tabLst>
            </a:pPr>
            <a:endParaRPr b="0" lang="en-IN" sz="2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200" spc="-1" strike="noStrike">
                <a:solidFill>
                  <a:srgbClr val="000000"/>
                </a:solidFill>
                <a:latin typeface="Calibri"/>
                <a:ea typeface="Calibri"/>
              </a:rPr>
              <a:t>The keyword def creates a function.</a:t>
            </a:r>
            <a:endParaRPr b="0" lang="en-IN" sz="2200" spc="-1" strike="noStrike">
              <a:latin typeface="Arial"/>
            </a:endParaRPr>
          </a:p>
          <a:p>
            <a:pPr marL="343080" indent="-343080">
              <a:lnSpc>
                <a:spcPct val="90000"/>
              </a:lnSpc>
              <a:spcBef>
                <a:spcPts val="1001"/>
              </a:spcBef>
              <a:buNone/>
              <a:tabLst>
                <a:tab algn="l" pos="0"/>
              </a:tabLst>
            </a:pP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Following that keyword is the name of the function and a set of parenthesis, followed by a colon.</a:t>
            </a: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Define parameters inside the parenthesis if necessary.</a:t>
            </a:r>
            <a:endParaRPr b="0" lang="en-IN" sz="2200" spc="-1" strike="noStrike">
              <a:latin typeface="Arial"/>
            </a:endParaRPr>
          </a:p>
          <a:p>
            <a:pPr marL="343080" indent="-343080">
              <a:lnSpc>
                <a:spcPct val="90000"/>
              </a:lnSpc>
              <a:spcBef>
                <a:spcPts val="1001"/>
              </a:spcBef>
              <a:buNone/>
              <a:tabLst>
                <a:tab algn="l" pos="0"/>
              </a:tabLst>
            </a:pPr>
            <a:endParaRPr b="0" lang="en-IN" sz="2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200" spc="-1" strike="noStrike">
                <a:solidFill>
                  <a:srgbClr val="000000"/>
                </a:solidFill>
                <a:latin typeface="Calibri"/>
                <a:ea typeface="Calibri"/>
              </a:rPr>
              <a:t>The following example is a simple function that takes some text as a parameter and displays it with</a:t>
            </a:r>
            <a:endParaRPr b="0" lang="en-IN" sz="2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200" spc="-1" strike="noStrike">
                <a:solidFill>
                  <a:srgbClr val="000000"/>
                </a:solidFill>
                <a:latin typeface="Calibri"/>
                <a:ea typeface="Calibri"/>
              </a:rPr>
              <a:t>a border in the output.</a:t>
            </a:r>
            <a:endParaRPr b="0" lang="en-IN" sz="2200" spc="-1" strike="noStrike">
              <a:latin typeface="Arial"/>
            </a:endParaRPr>
          </a:p>
          <a:p>
            <a:pPr marL="343080" indent="-343080">
              <a:lnSpc>
                <a:spcPct val="90000"/>
              </a:lnSpc>
              <a:spcBef>
                <a:spcPts val="1001"/>
              </a:spcBef>
              <a:buNone/>
              <a:tabLst>
                <a:tab algn="l" pos="0"/>
              </a:tabLst>
            </a:pP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The definition of a function must precede its invocation.</a:t>
            </a:r>
            <a:endParaRPr b="0" lang="en-IN" sz="2200" spc="-1" strike="noStrike">
              <a:latin typeface="Arial"/>
            </a:endParaRPr>
          </a:p>
          <a:p>
            <a:pPr marL="343080" indent="-343080">
              <a:lnSpc>
                <a:spcPct val="90000"/>
              </a:lnSpc>
              <a:spcBef>
                <a:spcPts val="1001"/>
              </a:spcBef>
              <a:buNone/>
              <a:tabLst>
                <a:tab algn="l" pos="0"/>
              </a:tabLst>
            </a:pP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	</a:t>
            </a: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def print_with_border(some_text):</a:t>
            </a: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border = len(some_text) * "#"</a:t>
            </a: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print(border)</a:t>
            </a: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print(some_text)</a:t>
            </a: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print(border)</a:t>
            </a: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print_with_border("Hello")</a:t>
            </a: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print_with_border("Goodbye")</a:t>
            </a: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data = input("Enter some text: ")</a:t>
            </a:r>
            <a:endParaRPr b="0" lang="en-IN" sz="2200" spc="-1" strike="noStrike">
              <a:latin typeface="Arial"/>
            </a:endParaRPr>
          </a:p>
          <a:p>
            <a:pPr marL="343080" indent="-343080">
              <a:lnSpc>
                <a:spcPct val="90000"/>
              </a:lnSpc>
              <a:spcBef>
                <a:spcPts val="1001"/>
              </a:spcBef>
              <a:buNone/>
              <a:tabLst>
                <a:tab algn="l" pos="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print_with_border(data)</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Freeform 362"/>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sp>
        <p:nvSpPr>
          <p:cNvPr id="324" name="Freeform 364"/>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2">
              <a:alphaModFix amt="5000"/>
            </a:blip>
            <a:srcRect/>
            <a:stretch/>
          </a:blipFill>
          <a:ln w="0">
            <a:noFill/>
          </a:ln>
        </p:spPr>
        <p:style>
          <a:lnRef idx="0"/>
          <a:fillRef idx="0"/>
          <a:effectRef idx="0"/>
          <a:fontRef idx="minor"/>
        </p:style>
      </p:sp>
      <p:sp>
        <p:nvSpPr>
          <p:cNvPr id="325" name="Freeform 365"/>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3"/>
            <a:srcRect/>
            <a:stretch/>
          </a:blipFill>
          <a:ln w="0">
            <a:noFill/>
          </a:ln>
        </p:spPr>
        <p:style>
          <a:lnRef idx="0"/>
          <a:fillRef idx="0"/>
          <a:effectRef idx="0"/>
          <a:fontRef idx="minor"/>
        </p:style>
      </p:sp>
      <p:sp>
        <p:nvSpPr>
          <p:cNvPr id="326" name="Freeform 366"/>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4"/>
            <a:srcRect/>
            <a:stretch/>
          </a:blipFill>
          <a:ln w="0">
            <a:noFill/>
          </a:ln>
        </p:spPr>
        <p:style>
          <a:lnRef idx="0"/>
          <a:fillRef idx="0"/>
          <a:effectRef idx="0"/>
          <a:fontRef idx="minor"/>
        </p:style>
      </p:sp>
      <p:sp>
        <p:nvSpPr>
          <p:cNvPr id="327" name="Freeform 367"/>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5"/>
            <a:srcRect/>
            <a:stretch/>
          </a:blipFill>
          <a:ln w="0">
            <a:noFill/>
          </a:ln>
        </p:spPr>
        <p:style>
          <a:lnRef idx="0"/>
          <a:fillRef idx="0"/>
          <a:effectRef idx="0"/>
          <a:fontRef idx="minor"/>
        </p:style>
      </p:sp>
      <p:sp>
        <p:nvSpPr>
          <p:cNvPr id="328" name="Freeform 368"/>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329" name="TextBox 311"/>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330" name="TextBox 312"/>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331" name="TextBox 313"/>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332" name="TextBox 317"/>
          <p:cNvSpPr/>
          <p:nvPr/>
        </p:nvSpPr>
        <p:spPr>
          <a:xfrm>
            <a:off x="960840" y="1260000"/>
            <a:ext cx="6955920" cy="76788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Creator of Python</a:t>
            </a:r>
            <a:endParaRPr b="0" lang="en-IN" sz="5500" spc="-1" strike="noStrike">
              <a:latin typeface="Arial"/>
            </a:endParaRPr>
          </a:p>
        </p:txBody>
      </p:sp>
      <p:sp>
        <p:nvSpPr>
          <p:cNvPr id="333" name="Freeform 36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7"/>
            <a:srcRect/>
            <a:stretch/>
          </a:blipFill>
          <a:ln w="0">
            <a:noFill/>
          </a:ln>
        </p:spPr>
        <p:style>
          <a:lnRef idx="0"/>
          <a:fillRef idx="0"/>
          <a:effectRef idx="0"/>
          <a:fontRef idx="minor"/>
        </p:style>
      </p:sp>
      <p:pic>
        <p:nvPicPr>
          <p:cNvPr id="334" name="Picture 2" descr=""/>
          <p:cNvPicPr/>
          <p:nvPr/>
        </p:nvPicPr>
        <p:blipFill>
          <a:blip r:embed="rId8"/>
          <a:stretch/>
        </p:blipFill>
        <p:spPr>
          <a:xfrm>
            <a:off x="9540360" y="1518840"/>
            <a:ext cx="5686560" cy="7297560"/>
          </a:xfrm>
          <a:prstGeom prst="rect">
            <a:avLst/>
          </a:prstGeom>
          <a:ln w="0">
            <a:noFill/>
          </a:ln>
        </p:spPr>
      </p:pic>
      <p:sp>
        <p:nvSpPr>
          <p:cNvPr id="335" name="Rectangle1"/>
          <p:cNvSpPr/>
          <p:nvPr/>
        </p:nvSpPr>
        <p:spPr>
          <a:xfrm>
            <a:off x="0" y="3599640"/>
            <a:ext cx="9176760" cy="33555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3200" spc="-1" strike="noStrike">
                <a:solidFill>
                  <a:srgbClr val="000000"/>
                </a:solidFill>
                <a:latin typeface="Montserrat"/>
                <a:ea typeface="DejaVu Sans"/>
              </a:rPr>
              <a:t>“</a:t>
            </a:r>
            <a:r>
              <a:rPr b="0" lang="en-US" sz="3200" spc="-1" strike="noStrike">
                <a:solidFill>
                  <a:srgbClr val="000000"/>
                </a:solidFill>
                <a:latin typeface="Montserrat"/>
                <a:ea typeface="DejaVu Sans"/>
              </a:rPr>
              <a:t>Python is an experiment in how  much freedom programmers need.  Too much freedom and nobody can read another code; too little and expressive-ness is endangered.”</a:t>
            </a:r>
            <a:endParaRPr b="0" lang="en-IN" sz="3200" spc="-1" strike="noStrike">
              <a:latin typeface="Arial"/>
            </a:endParaRPr>
          </a:p>
          <a:p>
            <a:pPr algn="ctr">
              <a:lnSpc>
                <a:spcPts val="2701"/>
              </a:lnSpc>
              <a:buNone/>
              <a:tabLst>
                <a:tab algn="l" pos="0"/>
              </a:tabLst>
            </a:pPr>
            <a:r>
              <a:rPr b="0" lang="en-US" sz="3200" spc="-1" strike="noStrike">
                <a:solidFill>
                  <a:srgbClr val="000000"/>
                </a:solidFill>
                <a:latin typeface="Montserrat"/>
                <a:ea typeface="DejaVu Sans"/>
              </a:rPr>
              <a:t>      </a:t>
            </a:r>
            <a:r>
              <a:rPr b="0" lang="en-US" sz="3200" spc="-1" strike="noStrike">
                <a:solidFill>
                  <a:srgbClr val="000000"/>
                </a:solidFill>
                <a:latin typeface="Montserrat"/>
                <a:ea typeface="DejaVu Sans"/>
              </a:rPr>
              <a:t>- Guido van Rossum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Freeform 402"/>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88" name="Freeform 403"/>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89" name="Freeform 404"/>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90"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343080" indent="-343080">
              <a:lnSpc>
                <a:spcPct val="100000"/>
              </a:lnSpc>
              <a:buNone/>
              <a:tabLst>
                <a:tab algn="l" pos="0"/>
              </a:tabLst>
            </a:pPr>
            <a:r>
              <a:rPr b="1" lang="en-US" sz="2000" spc="-1" strike="noStrike">
                <a:solidFill>
                  <a:srgbClr val="4c4c4c"/>
                </a:solidFill>
                <a:latin typeface="inherit"/>
                <a:ea typeface="Calibri"/>
              </a:rPr>
              <a:t>Parameters and Arguments</a:t>
            </a:r>
            <a:endParaRPr b="0" lang="en-IN" sz="2000" spc="-1" strike="noStrike">
              <a:latin typeface="Arial"/>
            </a:endParaRPr>
          </a:p>
          <a:p>
            <a:pPr marL="343080" indent="-343080">
              <a:lnSpc>
                <a:spcPct val="100000"/>
              </a:lnSpc>
              <a:buNone/>
              <a:tabLst>
                <a:tab algn="l" pos="0"/>
              </a:tabLst>
            </a:pPr>
            <a:endParaRPr b="0" lang="en-IN" sz="2000" spc="-1" strike="noStrike">
              <a:latin typeface="Arial"/>
            </a:endParaRPr>
          </a:p>
          <a:p>
            <a:pPr marL="343080" indent="-343080">
              <a:lnSpc>
                <a:spcPct val="100000"/>
              </a:lnSpc>
              <a:buNone/>
              <a:tabLst>
                <a:tab algn="l" pos="0"/>
              </a:tabLst>
            </a:pPr>
            <a:r>
              <a:rPr b="0" lang="en-US" sz="3200" spc="-1" strike="noStrike">
                <a:solidFill>
                  <a:srgbClr val="4c4c4c"/>
                </a:solidFill>
                <a:latin typeface="RedHatDisplay"/>
                <a:ea typeface="Calibri"/>
              </a:rPr>
              <a:t>In general, functions are more useful when you can pass data to them and have the function operate on the data.</a:t>
            </a:r>
            <a:endParaRPr b="0" lang="en-IN" sz="3200" spc="-1" strike="noStrike">
              <a:latin typeface="Arial"/>
            </a:endParaRPr>
          </a:p>
          <a:p>
            <a:pPr marL="343080" indent="-343080">
              <a:lnSpc>
                <a:spcPct val="100000"/>
              </a:lnSpc>
              <a:buNone/>
              <a:tabLst>
                <a:tab algn="l" pos="0"/>
              </a:tabLst>
            </a:pPr>
            <a:endParaRPr b="0" lang="en-IN" sz="3200" spc="-1" strike="noStrike">
              <a:latin typeface="Arial"/>
            </a:endParaRPr>
          </a:p>
          <a:p>
            <a:pPr marL="216000" indent="-216000">
              <a:lnSpc>
                <a:spcPct val="100000"/>
              </a:lnSpc>
              <a:buClr>
                <a:srgbClr val="4c4c4c"/>
              </a:buClr>
              <a:buFont typeface="Arial"/>
              <a:buChar char="•"/>
              <a:tabLst>
                <a:tab algn="l" pos="0"/>
              </a:tabLst>
            </a:pPr>
            <a:r>
              <a:rPr b="0" lang="en-US" sz="3200" spc="-1" strike="noStrike">
                <a:solidFill>
                  <a:srgbClr val="4c4c4c"/>
                </a:solidFill>
                <a:latin typeface="RedHatDisplay"/>
                <a:ea typeface="Calibri"/>
              </a:rPr>
              <a:t>The function definition declares the parameters you can pass to it.</a:t>
            </a:r>
            <a:endParaRPr b="0" lang="en-IN" sz="3200" spc="-1" strike="noStrike">
              <a:latin typeface="Arial"/>
            </a:endParaRPr>
          </a:p>
          <a:p>
            <a:pPr marL="343080" indent="-343080">
              <a:lnSpc>
                <a:spcPct val="100000"/>
              </a:lnSpc>
              <a:buNone/>
              <a:tabLst>
                <a:tab algn="l" pos="0"/>
              </a:tabLst>
            </a:pPr>
            <a:endParaRPr b="0" lang="en-IN" sz="3200" spc="-1" strike="noStrike">
              <a:latin typeface="Arial"/>
            </a:endParaRPr>
          </a:p>
          <a:p>
            <a:pPr marL="216000" indent="-216000">
              <a:lnSpc>
                <a:spcPct val="100000"/>
              </a:lnSpc>
              <a:buClr>
                <a:srgbClr val="4c4c4c"/>
              </a:buClr>
              <a:buFont typeface="Arial"/>
              <a:buChar char="•"/>
              <a:tabLst>
                <a:tab algn="l" pos="0"/>
              </a:tabLst>
            </a:pPr>
            <a:r>
              <a:rPr b="0" lang="en-US" sz="3200" spc="-1" strike="noStrike">
                <a:solidFill>
                  <a:srgbClr val="4c4c4c"/>
                </a:solidFill>
                <a:latin typeface="RedHatDisplay"/>
                <a:ea typeface="Calibri"/>
              </a:rPr>
              <a:t>Pass arguments in the function call for the function to use in the place of each parameter.</a:t>
            </a:r>
            <a:endParaRPr b="0" lang="en-IN" sz="3200" spc="-1" strike="noStrike">
              <a:latin typeface="Arial"/>
            </a:endParaRPr>
          </a:p>
          <a:p>
            <a:pPr marL="343080" indent="-343080">
              <a:lnSpc>
                <a:spcPct val="100000"/>
              </a:lnSpc>
              <a:buNone/>
              <a:tabLst>
                <a:tab algn="l" pos="0"/>
              </a:tabLst>
            </a:pPr>
            <a:endParaRPr b="0" lang="en-IN" sz="3200" spc="-1" strike="noStrike">
              <a:latin typeface="Arial"/>
            </a:endParaRPr>
          </a:p>
          <a:p>
            <a:pPr lvl="1" marL="457200" indent="-216000">
              <a:lnSpc>
                <a:spcPct val="100000"/>
              </a:lnSpc>
              <a:buClr>
                <a:srgbClr val="4c4c4c"/>
              </a:buClr>
              <a:buFont typeface="Arial"/>
              <a:buChar char="•"/>
              <a:tabLst>
                <a:tab algn="l" pos="0"/>
              </a:tabLst>
            </a:pPr>
            <a:r>
              <a:rPr b="0" lang="en-US" sz="2800" spc="-1" strike="noStrike">
                <a:solidFill>
                  <a:srgbClr val="4c4c4c"/>
                </a:solidFill>
                <a:latin typeface="RedHatDisplay"/>
                <a:ea typeface="Calibri"/>
              </a:rPr>
              <a:t>Each argument that is sent to the function must have a corresponding parameter defined in the header part of the function.</a:t>
            </a:r>
            <a:endParaRPr b="0" lang="en-IN" sz="2800" spc="-1" strike="noStrike">
              <a:latin typeface="Arial"/>
            </a:endParaRPr>
          </a:p>
          <a:p>
            <a:pPr lvl="1" marL="457200" indent="-216000">
              <a:lnSpc>
                <a:spcPct val="100000"/>
              </a:lnSpc>
              <a:buClr>
                <a:srgbClr val="4c4c4c"/>
              </a:buClr>
              <a:buFont typeface="Arial"/>
              <a:buChar char="•"/>
              <a:tabLst>
                <a:tab algn="l" pos="0"/>
              </a:tabLst>
            </a:pPr>
            <a:r>
              <a:rPr b="0" lang="en-US" sz="2800" spc="-1" strike="noStrike">
                <a:solidFill>
                  <a:srgbClr val="4c4c4c"/>
                </a:solidFill>
                <a:latin typeface="RedHatDisplay"/>
                <a:ea typeface="Calibri"/>
              </a:rPr>
              <a:t>The arguments are passed by reference to the function, which is an important aspect of an object-oriented language.</a:t>
            </a:r>
            <a:endParaRPr b="0" lang="en-IN" sz="2800" spc="-1" strike="noStrike">
              <a:latin typeface="Arial"/>
            </a:endParaRPr>
          </a:p>
          <a:p>
            <a:pPr marL="343080" indent="-343080">
              <a:lnSpc>
                <a:spcPct val="90000"/>
              </a:lnSpc>
              <a:spcBef>
                <a:spcPts val="1414"/>
              </a:spcBef>
              <a:buNone/>
              <a:tabLst>
                <a:tab algn="l" pos="0"/>
              </a:tabLst>
            </a:pPr>
            <a:endParaRPr b="0" lang="en-IN" sz="3200" spc="-1" strike="noStrike">
              <a:latin typeface="Arial"/>
            </a:endParaRPr>
          </a:p>
          <a:p>
            <a:pPr marL="343080" indent="-343080">
              <a:lnSpc>
                <a:spcPct val="100000"/>
              </a:lnSpc>
              <a:buNone/>
              <a:tabLst>
                <a:tab algn="l" pos="0"/>
              </a:tabLst>
            </a:pPr>
            <a:r>
              <a:rPr b="0" lang="en-US" sz="3200" spc="-1" strike="noStrike">
                <a:solidFill>
                  <a:srgbClr val="4c4c4c"/>
                </a:solidFill>
                <a:latin typeface="RedHatDisplay"/>
                <a:ea typeface="Calibri"/>
              </a:rPr>
              <a:t>Optionally, a function may return a value using the </a:t>
            </a:r>
            <a:r>
              <a:rPr b="0" lang="en-US" sz="3200" spc="-1" strike="noStrike">
                <a:solidFill>
                  <a:srgbClr val="4c4c4c"/>
                </a:solidFill>
                <a:latin typeface="Menlo"/>
                <a:ea typeface="Calibri"/>
              </a:rPr>
              <a:t>return</a:t>
            </a:r>
            <a:r>
              <a:rPr b="0" lang="en-US" sz="3200" spc="-1" strike="noStrike">
                <a:solidFill>
                  <a:srgbClr val="4c4c4c"/>
                </a:solidFill>
                <a:latin typeface="RedHatDisplay"/>
                <a:ea typeface="Calibri"/>
              </a:rPr>
              <a:t> keyword.</a:t>
            </a:r>
            <a:endParaRPr b="0" lang="en-IN" sz="3200" spc="-1" strike="noStrike">
              <a:latin typeface="Arial"/>
            </a:endParaRPr>
          </a:p>
          <a:p>
            <a:pPr marL="343080" indent="-343080">
              <a:lnSpc>
                <a:spcPct val="100000"/>
              </a:lnSpc>
              <a:buNone/>
              <a:tabLst>
                <a:tab algn="l" pos="0"/>
              </a:tabLst>
            </a:pPr>
            <a:endParaRPr b="0" lang="en-IN" sz="3200" spc="-1" strike="noStrike">
              <a:latin typeface="Arial"/>
            </a:endParaRPr>
          </a:p>
          <a:p>
            <a:pPr lvl="1" marL="457200" indent="-216000">
              <a:lnSpc>
                <a:spcPct val="100000"/>
              </a:lnSpc>
              <a:buClr>
                <a:srgbClr val="4c4c4c"/>
              </a:buClr>
              <a:buFont typeface="Arial"/>
              <a:buChar char="•"/>
              <a:tabLst>
                <a:tab algn="l" pos="0"/>
              </a:tabLst>
            </a:pPr>
            <a:r>
              <a:rPr b="0" lang="en-US" sz="2800" spc="-1" strike="noStrike">
                <a:solidFill>
                  <a:srgbClr val="4c4c4c"/>
                </a:solidFill>
                <a:latin typeface="RedHatDisplay"/>
                <a:ea typeface="Calibri"/>
              </a:rPr>
              <a:t>If no </a:t>
            </a:r>
            <a:r>
              <a:rPr b="0" lang="en-US" sz="2800" spc="-1" strike="noStrike">
                <a:solidFill>
                  <a:srgbClr val="4c4c4c"/>
                </a:solidFill>
                <a:latin typeface="Menlo"/>
                <a:ea typeface="Calibri"/>
              </a:rPr>
              <a:t>return</a:t>
            </a:r>
            <a:r>
              <a:rPr b="0" lang="en-US" sz="2800" spc="-1" strike="noStrike">
                <a:solidFill>
                  <a:srgbClr val="4c4c4c"/>
                </a:solidFill>
                <a:latin typeface="RedHatDisplay"/>
                <a:ea typeface="Calibri"/>
              </a:rPr>
              <a:t> is specified, a function returns a reference to the </a:t>
            </a:r>
            <a:r>
              <a:rPr b="0" lang="en-US" sz="2800" spc="-1" strike="noStrike">
                <a:solidFill>
                  <a:srgbClr val="4c4c4c"/>
                </a:solidFill>
                <a:latin typeface="Menlo"/>
                <a:ea typeface="Calibri"/>
              </a:rPr>
              <a:t>None</a:t>
            </a:r>
            <a:r>
              <a:rPr b="0" lang="en-US" sz="2800" spc="-1" strike="noStrike">
                <a:solidFill>
                  <a:srgbClr val="4c4c4c"/>
                </a:solidFill>
                <a:latin typeface="RedHatDisplay"/>
                <a:ea typeface="Calibri"/>
              </a:rPr>
              <a:t> object, by default.</a:t>
            </a:r>
            <a:endParaRPr b="0" lang="en-IN" sz="2800" spc="-1" strike="noStrike">
              <a:latin typeface="Arial"/>
            </a:endParaRPr>
          </a:p>
          <a:p>
            <a:pPr marL="343080" indent="-343080">
              <a:lnSpc>
                <a:spcPct val="90000"/>
              </a:lnSpc>
              <a:spcBef>
                <a:spcPts val="1414"/>
              </a:spcBef>
              <a:buNone/>
              <a:tabLst>
                <a:tab algn="l" pos="0"/>
              </a:tabLst>
            </a:pPr>
            <a:endParaRPr b="0" lang="en-IN" sz="3200" spc="-1" strike="noStrike">
              <a:latin typeface="Arial"/>
            </a:endParaRPr>
          </a:p>
          <a:p>
            <a:pPr marL="343080" indent="-343080">
              <a:lnSpc>
                <a:spcPct val="100000"/>
              </a:lnSpc>
              <a:buNone/>
              <a:tabLst>
                <a:tab algn="l" pos="0"/>
              </a:tabLst>
            </a:pPr>
            <a:r>
              <a:rPr b="0" lang="en-US" sz="3200" spc="-1" strike="noStrike">
                <a:solidFill>
                  <a:srgbClr val="4c4c4c"/>
                </a:solidFill>
                <a:latin typeface="RedHatDisplay"/>
                <a:ea typeface="Calibri"/>
              </a:rPr>
              <a:t>In the previous example, the </a:t>
            </a:r>
            <a:r>
              <a:rPr b="1" lang="en-US" sz="1400" spc="-1" strike="noStrike">
                <a:solidFill>
                  <a:srgbClr val="4c4c4c"/>
                </a:solidFill>
                <a:latin typeface="Menlo"/>
                <a:ea typeface="Calibri"/>
              </a:rPr>
              <a:t>print_with_border</a:t>
            </a:r>
            <a:r>
              <a:rPr b="1" lang="en-US" sz="1400" spc="-1" strike="noStrike">
                <a:solidFill>
                  <a:srgbClr val="4c4c4c"/>
                </a:solidFill>
                <a:latin typeface="RedHatDisplay"/>
                <a:ea typeface="Calibri"/>
              </a:rPr>
              <a:t> </a:t>
            </a:r>
            <a:r>
              <a:rPr b="0" lang="en-US" sz="3200" spc="-1" strike="noStrike">
                <a:solidFill>
                  <a:srgbClr val="4c4c4c"/>
                </a:solidFill>
                <a:latin typeface="RedHatDisplay"/>
                <a:ea typeface="Calibri"/>
              </a:rPr>
              <a:t>function defines a single parameter named</a:t>
            </a:r>
            <a:r>
              <a:rPr b="0" lang="en-US" sz="1400" spc="-1" strike="noStrike">
                <a:solidFill>
                  <a:srgbClr val="4c4c4c"/>
                </a:solidFill>
                <a:latin typeface="RedHatDisplay"/>
                <a:ea typeface="Calibri"/>
              </a:rPr>
              <a:t> </a:t>
            </a:r>
            <a:r>
              <a:rPr b="1" lang="en-US" sz="1400" spc="-1" strike="noStrike">
                <a:solidFill>
                  <a:srgbClr val="4c4c4c"/>
                </a:solidFill>
                <a:latin typeface="Menlo"/>
                <a:ea typeface="Calibri"/>
              </a:rPr>
              <a:t>some_text</a:t>
            </a:r>
            <a:r>
              <a:rPr b="0" lang="en-US" sz="3200" spc="-1" strike="noStrike">
                <a:solidFill>
                  <a:srgbClr val="4c4c4c"/>
                </a:solidFill>
                <a:latin typeface="RedHatDisplay"/>
                <a:ea typeface="Calibri"/>
              </a:rPr>
              <a:t>.</a:t>
            </a:r>
            <a:endParaRPr b="0" lang="en-IN" sz="3200" spc="-1" strike="noStrike">
              <a:latin typeface="Arial"/>
            </a:endParaRPr>
          </a:p>
          <a:p>
            <a:pPr marL="343080" indent="-343080">
              <a:lnSpc>
                <a:spcPct val="100000"/>
              </a:lnSpc>
              <a:buNone/>
              <a:tabLst>
                <a:tab algn="l" pos="0"/>
              </a:tabLst>
            </a:pPr>
            <a:endParaRPr b="0" lang="en-IN" sz="3200" spc="-1" strike="noStrike">
              <a:latin typeface="Arial"/>
            </a:endParaRPr>
          </a:p>
          <a:p>
            <a:pPr marL="216000" indent="-216000">
              <a:lnSpc>
                <a:spcPct val="100000"/>
              </a:lnSpc>
              <a:buClr>
                <a:srgbClr val="4c4c4c"/>
              </a:buClr>
              <a:buFont typeface="Arial"/>
              <a:buChar char="•"/>
              <a:tabLst>
                <a:tab algn="l" pos="0"/>
              </a:tabLst>
            </a:pPr>
            <a:r>
              <a:rPr b="0" lang="en-US" sz="3200" spc="-1" strike="noStrike">
                <a:solidFill>
                  <a:srgbClr val="4c4c4c"/>
                </a:solidFill>
                <a:latin typeface="RedHatDisplay"/>
                <a:ea typeface="Calibri"/>
              </a:rPr>
              <a:t>The example below modifies the previous function to build a string and return it to the caller as opposed to printing it</a:t>
            </a:r>
            <a:endParaRPr b="0" lang="en-IN" sz="3200" spc="-1" strike="noStrike">
              <a:latin typeface="Arial"/>
            </a:endParaRPr>
          </a:p>
          <a:p>
            <a:pPr marL="343080" indent="-343080">
              <a:lnSpc>
                <a:spcPct val="100000"/>
              </a:lnSpc>
              <a:buNone/>
              <a:tabLst>
                <a:tab algn="l" pos="0"/>
              </a:tabLst>
            </a:pPr>
            <a:endParaRPr b="0" lang="en-IN" sz="3200" spc="-1" strike="noStrike">
              <a:latin typeface="Arial"/>
            </a:endParaRPr>
          </a:p>
          <a:p>
            <a:pPr marL="216000" indent="-216000">
              <a:lnSpc>
                <a:spcPct val="100000"/>
              </a:lnSpc>
              <a:buClr>
                <a:srgbClr val="4c4c4c"/>
              </a:buClr>
              <a:buFont typeface="Arial"/>
              <a:buChar char="•"/>
              <a:tabLst>
                <a:tab algn="l" pos="0"/>
              </a:tabLst>
            </a:pPr>
            <a:r>
              <a:rPr b="0" lang="en-US" sz="3200" spc="-1" strike="noStrike">
                <a:solidFill>
                  <a:srgbClr val="4c4c4c"/>
                </a:solidFill>
                <a:latin typeface="RedHatDisplay"/>
                <a:ea typeface="Calibri"/>
              </a:rPr>
              <a:t>Ultimately the result is the same as the previous, but now it is the caller of the function that decides to print the result.</a:t>
            </a:r>
            <a:endParaRPr b="0" lang="en-IN" sz="3200" spc="-1" strike="noStrike">
              <a:latin typeface="Arial"/>
            </a:endParaRPr>
          </a:p>
          <a:p>
            <a:pPr marL="343080" indent="-343080">
              <a:lnSpc>
                <a:spcPct val="100000"/>
              </a:lnSpc>
              <a:buNone/>
              <a:tabLst>
                <a:tab algn="l" pos="0"/>
              </a:tabLst>
            </a:pPr>
            <a:r>
              <a:rPr b="1" lang="en-US" sz="3200" spc="-1" strike="noStrike">
                <a:solidFill>
                  <a:srgbClr val="4c4c4c"/>
                </a:solidFill>
                <a:latin typeface="RedHatDisplay"/>
                <a:ea typeface="Calibri"/>
              </a:rPr>
              <a:t>second_function.py</a:t>
            </a:r>
            <a:endParaRPr b="0" lang="en-IN" sz="3200" spc="-1" strike="noStrike">
              <a:latin typeface="Arial"/>
            </a:endParaRPr>
          </a:p>
          <a:p>
            <a:pPr marL="343080" indent="-343080">
              <a:lnSpc>
                <a:spcPct val="90000"/>
              </a:lnSpc>
              <a:spcBef>
                <a:spcPts val="1001"/>
              </a:spcBef>
              <a:buNone/>
              <a:tabLst>
                <a:tab algn="l" pos="0"/>
              </a:tabLst>
            </a:pP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Freeform 405"/>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92" name="Freeform 406"/>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93" name="Freeform 407"/>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94"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333333"/>
              </a:buClr>
              <a:buFont typeface="Arial"/>
              <a:buChar char="•"/>
            </a:pPr>
            <a:r>
              <a:rPr b="1" lang="en-US" sz="3200" spc="-1" strike="noStrike">
                <a:solidFill>
                  <a:srgbClr val="333333"/>
                </a:solidFill>
                <a:latin typeface="Menlo"/>
                <a:ea typeface="Calibri"/>
              </a:rPr>
              <a:t>Example :-</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333333"/>
                </a:solidFill>
                <a:latin typeface="Menlo"/>
                <a:ea typeface="Calibri"/>
              </a:rPr>
              <a:t>	</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333333"/>
                </a:solidFill>
                <a:latin typeface="Menlo"/>
                <a:ea typeface="Calibri"/>
              </a:rPr>
              <a:t>	</a:t>
            </a:r>
            <a:r>
              <a:rPr b="0" lang="en-US" sz="3200" spc="-1" strike="noStrike">
                <a:solidFill>
                  <a:srgbClr val="333333"/>
                </a:solidFill>
                <a:latin typeface="Menlo"/>
                <a:ea typeface="Calibri"/>
              </a:rPr>
              <a:t>def wrap_with_border(some_text):</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333333"/>
                </a:solidFill>
                <a:latin typeface="Menlo"/>
                <a:ea typeface="Calibri"/>
              </a:rPr>
              <a:t>	</a:t>
            </a:r>
            <a:r>
              <a:rPr b="0" lang="en-US" sz="3200" spc="-1" strike="noStrike">
                <a:solidFill>
                  <a:srgbClr val="333333"/>
                </a:solidFill>
                <a:latin typeface="Menlo"/>
                <a:ea typeface="Calibri"/>
              </a:rPr>
              <a:t>result = [len(some_text) * "#"] </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333333"/>
                </a:solidFill>
                <a:latin typeface="Menlo"/>
                <a:ea typeface="Calibri"/>
              </a:rPr>
              <a:t>	</a:t>
            </a:r>
            <a:r>
              <a:rPr b="0" lang="en-US" sz="3200" spc="-1" strike="noStrike">
                <a:solidFill>
                  <a:srgbClr val="333333"/>
                </a:solidFill>
                <a:latin typeface="Menlo"/>
                <a:ea typeface="Calibri"/>
              </a:rPr>
              <a:t>result.append(some_text)</a:t>
            </a:r>
            <a:r>
              <a:rPr b="0" lang="en-US" sz="3200" spc="-1" strike="noStrike">
                <a:solidFill>
                  <a:srgbClr val="333333"/>
                </a:solidFill>
                <a:latin typeface="Menlo"/>
                <a:ea typeface="Calibri"/>
              </a:rPr>
              <a:t>	</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333333"/>
                </a:solidFill>
                <a:latin typeface="Menlo"/>
                <a:ea typeface="Calibri"/>
              </a:rPr>
              <a:t>	</a:t>
            </a:r>
            <a:r>
              <a:rPr b="0" lang="en-US" sz="3200" spc="-1" strike="noStrike">
                <a:solidFill>
                  <a:srgbClr val="333333"/>
                </a:solidFill>
                <a:latin typeface="Menlo"/>
                <a:ea typeface="Calibri"/>
              </a:rPr>
              <a:t>result.append(result[0]) </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333333"/>
                </a:solidFill>
                <a:latin typeface="Menlo"/>
                <a:ea typeface="Calibri"/>
              </a:rPr>
              <a:t>	</a:t>
            </a:r>
            <a:r>
              <a:rPr b="0" lang="en-US" sz="3200" spc="-1" strike="noStrike">
                <a:solidFill>
                  <a:srgbClr val="333333"/>
                </a:solidFill>
                <a:latin typeface="Menlo"/>
                <a:ea typeface="Calibri"/>
              </a:rPr>
              <a:t>return "\n".join(result)</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333333"/>
                </a:solidFill>
                <a:latin typeface="Menlo"/>
                <a:ea typeface="Calibri"/>
              </a:rPr>
              <a:t>	</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333333"/>
                </a:solidFill>
                <a:latin typeface="Menlo"/>
                <a:ea typeface="Calibri"/>
              </a:rPr>
              <a:t>	</a:t>
            </a:r>
            <a:r>
              <a:rPr b="0" lang="en-US" sz="3200" spc="-1" strike="noStrike">
                <a:solidFill>
                  <a:srgbClr val="333333"/>
                </a:solidFill>
                <a:latin typeface="Menlo"/>
                <a:ea typeface="Calibri"/>
              </a:rPr>
              <a:t>data = wrap_with_border("Hello")</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333333"/>
                </a:solidFill>
                <a:latin typeface="Menlo"/>
                <a:ea typeface="Calibri"/>
              </a:rPr>
              <a:t>	</a:t>
            </a:r>
            <a:r>
              <a:rPr b="0" lang="en-US" sz="3200" spc="-1" strike="noStrike">
                <a:solidFill>
                  <a:srgbClr val="333333"/>
                </a:solidFill>
                <a:latin typeface="Menlo"/>
                <a:ea typeface="Calibri"/>
              </a:rPr>
              <a:t>print(data) </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333333"/>
                </a:solidFill>
                <a:latin typeface="Menlo"/>
                <a:ea typeface="Calibri"/>
              </a:rPr>
              <a:t>	</a:t>
            </a:r>
            <a:r>
              <a:rPr b="0" lang="en-US" sz="3200" spc="-1" strike="noStrike">
                <a:solidFill>
                  <a:srgbClr val="333333"/>
                </a:solidFill>
                <a:latin typeface="Menlo"/>
                <a:ea typeface="Calibri"/>
              </a:rPr>
              <a:t>print(wrap_with_border("Goodbye"))</a:t>
            </a:r>
            <a:r>
              <a:rPr b="0" lang="en-US" sz="3200" spc="-1" strike="noStrike">
                <a:solidFill>
                  <a:srgbClr val="000000"/>
                </a:solidFill>
                <a:latin typeface="Calibri"/>
                <a:ea typeface="Calibri"/>
              </a:rPr>
              <a:t> </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1" lang="en-US" sz="3200" spc="-1" strike="noStrike">
                <a:solidFill>
                  <a:srgbClr val="000000"/>
                </a:solidFill>
                <a:latin typeface="Basic Sans"/>
                <a:ea typeface="Basic Roman"/>
              </a:rPr>
              <a:t>References :-</a:t>
            </a:r>
            <a:endParaRPr b="0" lang="en-IN" sz="3200" spc="-1" strike="noStrike">
              <a:latin typeface="Arial"/>
            </a:endParaRPr>
          </a:p>
          <a:p>
            <a:pPr marL="343080" indent="-343080">
              <a:lnSpc>
                <a:spcPct val="90000"/>
              </a:lnSpc>
              <a:spcBef>
                <a:spcPts val="1001"/>
              </a:spcBef>
              <a:buNone/>
              <a:tabLst>
                <a:tab algn="l" pos="0"/>
              </a:tabLst>
            </a:pPr>
            <a:r>
              <a:rPr b="1" lang="en-US" sz="3200" spc="-1" strike="noStrike">
                <a:solidFill>
                  <a:srgbClr val="000000"/>
                </a:solidFill>
                <a:latin typeface="Basic Sans"/>
                <a:ea typeface="Basic Roman"/>
              </a:rPr>
              <a:t> </a:t>
            </a:r>
            <a:r>
              <a:rPr b="0" lang="en-US" sz="3200" spc="-1" strike="noStrike">
                <a:solidFill>
                  <a:srgbClr val="000000"/>
                </a:solidFill>
                <a:latin typeface="Basic Sans"/>
                <a:ea typeface="Basic Roman"/>
              </a:rPr>
              <a:t>More information about docstring can be found in PEP 257 at the following URL</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Basic Sans"/>
                <a:ea typeface="Basic Roman"/>
              </a:rPr>
              <a:t> </a:t>
            </a:r>
            <a:r>
              <a:rPr b="0" lang="en-US" sz="3200" spc="-1" strike="noStrike" u="sng">
                <a:solidFill>
                  <a:srgbClr val="0000ff"/>
                </a:solidFill>
                <a:uFillTx/>
                <a:latin typeface="Menlo"/>
                <a:ea typeface="Calibri"/>
                <a:hlinkClick r:id="rId4"/>
              </a:rPr>
              <a:t>https://www.python.org/dev/peps/pep-0257/</a:t>
            </a:r>
            <a:r>
              <a:rPr b="0" lang="en-US" sz="1400" spc="-1" strike="noStrike">
                <a:solidFill>
                  <a:srgbClr val="000000"/>
                </a:solidFill>
                <a:latin typeface="Calibri"/>
                <a:ea typeface="Calibri"/>
              </a:rPr>
              <a:t> </a:t>
            </a:r>
            <a:endParaRPr b="0" lang="en-IN" sz="1400" spc="-1" strike="noStrike">
              <a:latin typeface="Arial"/>
            </a:endParaRPr>
          </a:p>
          <a:p>
            <a:pPr marL="343080" indent="-343080">
              <a:lnSpc>
                <a:spcPct val="90000"/>
              </a:lnSpc>
              <a:spcBef>
                <a:spcPts val="1001"/>
              </a:spcBef>
              <a:buNone/>
              <a:tabLst>
                <a:tab algn="l" pos="0"/>
              </a:tabLst>
            </a:pPr>
            <a:endParaRPr b="0" lang="en-IN" sz="2800" spc="-1" strike="noStrike">
              <a:latin typeface="Arial"/>
            </a:endParaRPr>
          </a:p>
          <a:p>
            <a:pPr marL="343080" indent="-343080">
              <a:lnSpc>
                <a:spcPct val="90000"/>
              </a:lnSpc>
              <a:spcBef>
                <a:spcPts val="1001"/>
              </a:spcBef>
              <a:buNone/>
              <a:tabLst>
                <a:tab algn="l" pos="0"/>
              </a:tabLst>
            </a:pP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Freeform 408"/>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696" name="Freeform 409"/>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697" name="Freeform 410"/>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698"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343080" indent="-343080">
              <a:lnSpc>
                <a:spcPct val="90000"/>
              </a:lnSpc>
              <a:spcBef>
                <a:spcPts val="1001"/>
              </a:spcBef>
              <a:buNone/>
              <a:tabLst>
                <a:tab algn="l" pos="0"/>
              </a:tabLst>
            </a:pPr>
            <a:r>
              <a:rPr b="1" lang="en-IN" sz="2000" spc="-1" strike="noStrike">
                <a:solidFill>
                  <a:srgbClr val="000000"/>
                </a:solidFill>
                <a:latin typeface="Calibri"/>
                <a:ea typeface="Calibri"/>
              </a:rPr>
              <a:t>Named Arguments :-</a:t>
            </a:r>
            <a:endParaRPr b="0" lang="en-IN" sz="2000" spc="-1" strike="noStrike">
              <a:latin typeface="Arial"/>
            </a:endParaRPr>
          </a:p>
          <a:p>
            <a:pPr marL="343080" indent="-343080">
              <a:lnSpc>
                <a:spcPct val="90000"/>
              </a:lnSpc>
              <a:spcBef>
                <a:spcPts val="1001"/>
              </a:spcBef>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Python provides several ways to pass arguments to functions. </a:t>
            </a:r>
            <a:endParaRPr b="0" lang="en-IN" sz="1400" spc="-1" strike="noStrike">
              <a:latin typeface="Arial"/>
            </a:endParaRPr>
          </a:p>
          <a:p>
            <a:pPr marL="343080" indent="-343080">
              <a:lnSpc>
                <a:spcPct val="90000"/>
              </a:lnSpc>
              <a:spcBef>
                <a:spcPts val="1001"/>
              </a:spcBef>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You can always pass the arguments in the traditional way.</a:t>
            </a:r>
            <a:endParaRPr b="0" lang="en-IN" sz="1400" spc="-1" strike="noStrike">
              <a:latin typeface="Arial"/>
            </a:endParaRPr>
          </a:p>
          <a:p>
            <a:pPr marL="343080" indent="-343080">
              <a:lnSpc>
                <a:spcPct val="90000"/>
              </a:lnSpc>
              <a:spcBef>
                <a:spcPts val="1001"/>
              </a:spcBef>
              <a:buNone/>
              <a:tabLst>
                <a:tab algn="l" pos="0"/>
              </a:tabLst>
            </a:pPr>
            <a:r>
              <a:rPr b="0" lang="en-IN" sz="2000" spc="-1" strike="noStrike">
                <a:solidFill>
                  <a:srgbClr val="000000"/>
                </a:solidFill>
                <a:latin typeface="Calibri"/>
                <a:ea typeface="Calibri"/>
              </a:rPr>
              <a:t>For Example :-</a:t>
            </a:r>
            <a:endParaRPr b="0" lang="en-IN" sz="2000" spc="-1" strike="noStrike">
              <a:latin typeface="Arial"/>
            </a:endParaRPr>
          </a:p>
          <a:p>
            <a:pPr marL="343080" indent="-343080">
              <a:lnSpc>
                <a:spcPct val="90000"/>
              </a:lnSpc>
              <a:spcBef>
                <a:spcPts val="1001"/>
              </a:spcBef>
              <a:buNone/>
              <a:tabLst>
                <a:tab algn="l" pos="0"/>
              </a:tabLst>
            </a:pPr>
            <a:r>
              <a:rPr b="0" lang="en-IN" sz="2000" spc="-1" strike="noStrike">
                <a:solidFill>
                  <a:srgbClr val="000000"/>
                </a:solidFill>
                <a:latin typeface="Calibri"/>
                <a:ea typeface="Calibri"/>
              </a:rPr>
              <a:t>	</a:t>
            </a:r>
            <a:endParaRPr b="0" lang="en-IN" sz="20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def volume(length, width, height):</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"""Returns the volume of a box for given dimensions""“</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return length * width * height </a:t>
            </a:r>
            <a:endParaRPr b="0" lang="en-IN" sz="1400" spc="-1" strike="noStrike">
              <a:latin typeface="Arial"/>
            </a:endParaRPr>
          </a:p>
          <a:p>
            <a:pPr marL="343080" indent="-343080">
              <a:lnSpc>
                <a:spcPct val="90000"/>
              </a:lnSpc>
              <a:spcBef>
                <a:spcPts val="1001"/>
              </a:spcBef>
              <a:buNone/>
              <a:tabLst>
                <a:tab algn="l" pos="0"/>
              </a:tabLst>
            </a:pP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dim1 = float(input("Enter length of the box: "))</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dim2 = float(input("Enter width of the box: ")) </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dim3 = float(input("Enter height of the box: "))</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result = volume(dim1, dim2, dim3) </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print("The volume is:", result) </a:t>
            </a:r>
            <a:endParaRPr b="0" lang="en-IN" sz="1400" spc="-1" strike="noStrike">
              <a:latin typeface="Arial"/>
            </a:endParaRPr>
          </a:p>
          <a:p>
            <a:pPr marL="343080" indent="-343080">
              <a:lnSpc>
                <a:spcPct val="90000"/>
              </a:lnSpc>
              <a:spcBef>
                <a:spcPts val="1001"/>
              </a:spcBef>
              <a:buNone/>
              <a:tabLst>
                <a:tab algn="l" pos="0"/>
              </a:tabLst>
            </a:pPr>
            <a:endParaRPr b="0" lang="en-IN" sz="1400" spc="-1" strike="noStrike">
              <a:latin typeface="Arial"/>
            </a:endParaRPr>
          </a:p>
          <a:p>
            <a:pPr marL="343080" indent="-343080">
              <a:lnSpc>
                <a:spcPct val="90000"/>
              </a:lnSpc>
              <a:spcBef>
                <a:spcPts val="1001"/>
              </a:spcBef>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Python also allows passing named arguments to a function, where the name of the argument matches the name of a parameter of the defined function. </a:t>
            </a:r>
            <a:endParaRPr b="0" lang="en-IN" sz="1400" spc="-1" strike="noStrike">
              <a:latin typeface="Arial"/>
            </a:endParaRPr>
          </a:p>
          <a:p>
            <a:pPr marL="343080" indent="-343080">
              <a:lnSpc>
                <a:spcPct val="90000"/>
              </a:lnSpc>
              <a:spcBef>
                <a:spcPts val="1001"/>
              </a:spcBef>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An advantage of the named argument approach is that the arguments can be passed in any order as shown in the next example. </a:t>
            </a:r>
            <a:endParaRPr b="0" lang="en-IN" sz="1400" spc="-1" strike="noStrike">
              <a:latin typeface="Arial"/>
            </a:endParaRPr>
          </a:p>
          <a:p>
            <a:pPr marL="343080" indent="-343080">
              <a:lnSpc>
                <a:spcPct val="90000"/>
              </a:lnSpc>
              <a:spcBef>
                <a:spcPts val="1001"/>
              </a:spcBef>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Named arguments make calling the function easier to read. </a:t>
            </a:r>
            <a:endParaRPr b="0" lang="en-IN" sz="1400" spc="-1" strike="noStrike">
              <a:latin typeface="Arial"/>
            </a:endParaRPr>
          </a:p>
          <a:p>
            <a:pPr marL="343080" indent="-343080">
              <a:lnSpc>
                <a:spcPct val="90000"/>
              </a:lnSpc>
              <a:spcBef>
                <a:spcPts val="1001"/>
              </a:spcBef>
              <a:buNone/>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Calibri"/>
                <a:ea typeface="Calibri"/>
              </a:rPr>
              <a:t>Another advantage is that the named arguments make the purpose of each argument clear.</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Freeform 411"/>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700" name="Freeform 412"/>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701" name="Freeform 413"/>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702"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343080" indent="-343080">
              <a:lnSpc>
                <a:spcPct val="90000"/>
              </a:lnSpc>
              <a:spcBef>
                <a:spcPts val="1001"/>
              </a:spcBef>
              <a:buNone/>
              <a:tabLst>
                <a:tab algn="l" pos="0"/>
              </a:tabLst>
            </a:pPr>
            <a:r>
              <a:rPr b="1" lang="en-IN" sz="2000" spc="-1" strike="noStrike">
                <a:solidFill>
                  <a:srgbClr val="000000"/>
                </a:solidFill>
                <a:latin typeface="Calibri"/>
                <a:ea typeface="Calibri"/>
              </a:rPr>
              <a:t>Optional Arguments :-</a:t>
            </a:r>
            <a:endParaRPr b="0" lang="en-IN" sz="2000" spc="-1" strike="noStrike">
              <a:latin typeface="Arial"/>
            </a:endParaRPr>
          </a:p>
          <a:p>
            <a:pPr marL="343080" indent="-343080">
              <a:lnSpc>
                <a:spcPct val="90000"/>
              </a:lnSpc>
              <a:spcBef>
                <a:spcPts val="1001"/>
              </a:spcBef>
              <a:buNone/>
              <a:tabLst>
                <a:tab algn="l" pos="0"/>
              </a:tabLst>
            </a:pPr>
            <a:r>
              <a:rPr b="0" lang="en-US" sz="1400" spc="-1" strike="noStrike">
                <a:solidFill>
                  <a:srgbClr val="000000"/>
                </a:solidFill>
                <a:latin typeface="Calibri"/>
                <a:ea typeface="Calibri"/>
              </a:rPr>
              <a:t>A function can also define default values for parameters. </a:t>
            </a:r>
            <a:endParaRPr b="0" lang="en-IN" sz="1400" spc="-1" strike="noStrike">
              <a:latin typeface="Arial"/>
            </a:endParaRPr>
          </a:p>
          <a:p>
            <a:pPr marL="343080" indent="-343080">
              <a:lnSpc>
                <a:spcPct val="90000"/>
              </a:lnSpc>
              <a:spcBef>
                <a:spcPts val="1001"/>
              </a:spcBef>
              <a:buNone/>
              <a:tabLst>
                <a:tab algn="l" pos="0"/>
              </a:tabLst>
            </a:pPr>
            <a:r>
              <a:rPr b="0" lang="en-US" sz="1400" spc="-1" strike="noStrike">
                <a:solidFill>
                  <a:srgbClr val="000000"/>
                </a:solidFill>
                <a:latin typeface="Calibri"/>
                <a:ea typeface="Calibri"/>
              </a:rPr>
              <a:t>When a parameter is defined with a default value, it makes the passing of the value for it as an argument optional as shown next.</a:t>
            </a:r>
            <a:r>
              <a:rPr b="1" lang="en-IN" sz="2000" spc="-1" strike="noStrike">
                <a:solidFill>
                  <a:srgbClr val="000000"/>
                </a:solidFill>
                <a:latin typeface="Calibri"/>
                <a:ea typeface="Calibri"/>
              </a:rPr>
              <a:t> </a:t>
            </a:r>
            <a:endParaRPr b="0" lang="en-IN" sz="2000" spc="-1" strike="noStrike">
              <a:latin typeface="Arial"/>
            </a:endParaRPr>
          </a:p>
          <a:p>
            <a:pPr marL="343080" indent="-343080">
              <a:lnSpc>
                <a:spcPct val="90000"/>
              </a:lnSpc>
              <a:spcBef>
                <a:spcPts val="1001"/>
              </a:spcBef>
              <a:buNone/>
              <a:tabLst>
                <a:tab algn="l" pos="0"/>
              </a:tabLst>
            </a:pPr>
            <a:r>
              <a:rPr b="1" lang="en-IN" sz="2000" spc="-1" strike="noStrike">
                <a:solidFill>
                  <a:srgbClr val="000000"/>
                </a:solidFill>
                <a:latin typeface="Calibri"/>
                <a:ea typeface="Calibri"/>
              </a:rPr>
              <a:t>For example :- optional_args.py</a:t>
            </a:r>
            <a:endParaRPr b="0" lang="en-IN" sz="2000" spc="-1" strike="noStrike">
              <a:latin typeface="Arial"/>
            </a:endParaRPr>
          </a:p>
          <a:p>
            <a:pPr marL="343080" indent="-343080">
              <a:lnSpc>
                <a:spcPct val="90000"/>
              </a:lnSpc>
              <a:spcBef>
                <a:spcPts val="1001"/>
              </a:spcBef>
              <a:buNone/>
              <a:tabLst>
                <a:tab algn="l" pos="0"/>
              </a:tabLst>
            </a:pPr>
            <a:r>
              <a:rPr b="1" lang="en-IN" sz="2000" spc="-1" strike="noStrike">
                <a:solidFill>
                  <a:srgbClr val="000000"/>
                </a:solidFill>
                <a:latin typeface="Calibri"/>
                <a:ea typeface="Calibri"/>
              </a:rPr>
              <a:t>	</a:t>
            </a: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def volume(length=10, width=5, height=2): </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"""Returns the volume of a box for given dimensions""" </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return length * width * height </a:t>
            </a:r>
            <a:endParaRPr b="0" lang="en-IN" sz="1400" spc="-1" strike="noStrike">
              <a:latin typeface="Arial"/>
            </a:endParaRPr>
          </a:p>
          <a:p>
            <a:pPr marL="343080" indent="-343080">
              <a:lnSpc>
                <a:spcPct val="90000"/>
              </a:lnSpc>
              <a:spcBef>
                <a:spcPts val="1001"/>
              </a:spcBef>
              <a:buNone/>
              <a:tabLst>
                <a:tab algn="l" pos="0"/>
              </a:tabLst>
            </a:pP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print("1:", volume(2, 3, 4)) </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print("2:", volume(2, 3)) </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print("3:", volume(2)) </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print("4:", volume())</a:t>
            </a:r>
            <a:endParaRPr b="0" lang="en-IN" sz="1400" spc="-1" strike="noStrike">
              <a:latin typeface="Arial"/>
            </a:endParaRPr>
          </a:p>
          <a:p>
            <a:pPr marL="343080" indent="-343080">
              <a:lnSpc>
                <a:spcPct val="90000"/>
              </a:lnSpc>
              <a:spcBef>
                <a:spcPts val="1001"/>
              </a:spcBef>
              <a:buNone/>
              <a:tabLst>
                <a:tab algn="l" pos="0"/>
              </a:tabLst>
            </a:pP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vol = volume(30, height=4, width=20) </a:t>
            </a:r>
            <a:r>
              <a:rPr b="0" lang="en-IN" sz="1400" spc="-1" strike="noStrike">
                <a:solidFill>
                  <a:srgbClr val="000000"/>
                </a:solidFill>
                <a:latin typeface="Calibri"/>
                <a:ea typeface="Calibri"/>
              </a:rPr>
              <a:t>	</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print("5:", vol) </a:t>
            </a:r>
            <a:endParaRPr b="0" lang="en-IN" sz="1400" spc="-1" strike="noStrike">
              <a:latin typeface="Arial"/>
            </a:endParaRPr>
          </a:p>
          <a:p>
            <a:pPr marL="343080" indent="-343080">
              <a:lnSpc>
                <a:spcPct val="90000"/>
              </a:lnSpc>
              <a:spcBef>
                <a:spcPts val="1001"/>
              </a:spcBef>
              <a:buNone/>
              <a:tabLst>
                <a:tab algn="l" pos="0"/>
              </a:tabLst>
            </a:pP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print("6:", volume(height=3)) </a:t>
            </a:r>
            <a:endParaRPr b="0" lang="en-IN" sz="14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	</a:t>
            </a:r>
            <a:r>
              <a:rPr b="0" lang="en-IN" sz="1400" spc="-1" strike="noStrike">
                <a:solidFill>
                  <a:srgbClr val="000000"/>
                </a:solidFill>
                <a:latin typeface="Calibri"/>
                <a:ea typeface="Calibri"/>
              </a:rPr>
              <a:t>print("7:", volume(height=7, width=2))</a:t>
            </a:r>
            <a:endParaRPr b="0" lang="en-IN" sz="1400" spc="-1" strike="noStrike">
              <a:latin typeface="Arial"/>
            </a:endParaRPr>
          </a:p>
          <a:p>
            <a:pPr marL="343080" indent="-343080">
              <a:lnSpc>
                <a:spcPct val="90000"/>
              </a:lnSpc>
              <a:spcBef>
                <a:spcPts val="1001"/>
              </a:spcBef>
              <a:buNone/>
              <a:tabLst>
                <a:tab algn="l" pos="0"/>
              </a:tabLst>
            </a:pPr>
            <a:endParaRPr b="0" lang="en-IN" sz="1400" spc="-1" strike="noStrike">
              <a:latin typeface="Arial"/>
            </a:endParaRPr>
          </a:p>
          <a:p>
            <a:pPr marL="343080" indent="-343080">
              <a:lnSpc>
                <a:spcPct val="90000"/>
              </a:lnSpc>
              <a:spcBef>
                <a:spcPts val="1001"/>
              </a:spcBef>
              <a:buNone/>
              <a:tabLst>
                <a:tab algn="l" pos="0"/>
              </a:tabLst>
            </a:pPr>
            <a:r>
              <a:rPr b="0" lang="en-US" sz="1400" spc="-1" strike="noStrike">
                <a:solidFill>
                  <a:srgbClr val="000000"/>
                </a:solidFill>
                <a:latin typeface="Calibri"/>
                <a:ea typeface="Calibri"/>
              </a:rPr>
              <a:t>Whenever positional arguments and named arguments are passed within the same function call, the named arguments must be to the right of all other positional arguments.</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Freeform 414"/>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704" name="Freeform 415"/>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705" name="Freeform 416"/>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706"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343080" indent="-343080">
              <a:lnSpc>
                <a:spcPct val="90000"/>
              </a:lnSpc>
              <a:spcBef>
                <a:spcPts val="1001"/>
              </a:spcBef>
              <a:buNone/>
              <a:tabLst>
                <a:tab algn="l" pos="0"/>
              </a:tabLst>
            </a:pPr>
            <a:r>
              <a:rPr b="1" lang="en-IN" sz="2000" spc="-1" strike="noStrike">
                <a:solidFill>
                  <a:srgbClr val="000000"/>
                </a:solidFill>
                <a:latin typeface="Calibri"/>
                <a:ea typeface="Calibri"/>
              </a:rPr>
              <a:t>Passing collection to a function :-</a:t>
            </a:r>
            <a:endParaRPr b="0" lang="en-IN" sz="2000" spc="-1" strike="noStrike">
              <a:latin typeface="Arial"/>
            </a:endParaRPr>
          </a:p>
          <a:p>
            <a:pPr marL="343080" indent="-343080">
              <a:lnSpc>
                <a:spcPct val="90000"/>
              </a:lnSpc>
              <a:spcBef>
                <a:spcPts val="1001"/>
              </a:spcBef>
              <a:buNone/>
              <a:tabLst>
                <a:tab algn="l" pos="0"/>
              </a:tabLst>
            </a:pPr>
            <a:r>
              <a:rPr b="0" lang="en-US" sz="1500" spc="-1" strike="noStrike">
                <a:solidFill>
                  <a:srgbClr val="000000"/>
                </a:solidFill>
                <a:latin typeface="Calibri"/>
                <a:ea typeface="Calibri"/>
              </a:rPr>
              <a:t>Here is a function that takes a list as a parameter named a_list and updates the list by multiplying each of its elements by the qty parameter.</a:t>
            </a:r>
            <a:endParaRPr b="0" lang="en-IN" sz="1500" spc="-1" strike="noStrike">
              <a:latin typeface="Arial"/>
            </a:endParaRPr>
          </a:p>
          <a:p>
            <a:pPr marL="343080" indent="-343080">
              <a:lnSpc>
                <a:spcPct val="90000"/>
              </a:lnSpc>
              <a:spcBef>
                <a:spcPts val="1001"/>
              </a:spcBef>
              <a:buNone/>
              <a:tabLst>
                <a:tab algn="l" pos="0"/>
              </a:tabLst>
            </a:pPr>
            <a:r>
              <a:rPr b="1" lang="en-US" sz="1500" spc="-1" strike="noStrike">
                <a:solidFill>
                  <a:srgbClr val="000000"/>
                </a:solidFill>
                <a:latin typeface="Calibri"/>
                <a:ea typeface="Calibri"/>
              </a:rPr>
              <a:t>Example:- pass_list.py</a:t>
            </a:r>
            <a:endParaRPr b="0" lang="en-IN" sz="1500" spc="-1" strike="noStrike">
              <a:latin typeface="Arial"/>
            </a:endParaRPr>
          </a:p>
          <a:p>
            <a:pPr marL="343080" indent="-343080">
              <a:lnSpc>
                <a:spcPct val="90000"/>
              </a:lnSpc>
              <a:spcBef>
                <a:spcPts val="1001"/>
              </a:spcBef>
              <a:buNone/>
              <a:tabLst>
                <a:tab algn="l" pos="0"/>
              </a:tabLst>
            </a:pPr>
            <a:r>
              <a:rPr b="1" lang="en-US" sz="1500" spc="-1" strike="noStrike">
                <a:solidFill>
                  <a:srgbClr val="000000"/>
                </a:solidFill>
                <a:latin typeface="Calibri"/>
                <a:ea typeface="Calibri"/>
              </a:rPr>
              <a:t>	</a:t>
            </a:r>
            <a:r>
              <a:rPr b="0" lang="en-IN" sz="1500" spc="-1" strike="noStrike">
                <a:solidFill>
                  <a:srgbClr val="000000"/>
                </a:solidFill>
                <a:latin typeface="Calibri"/>
                <a:ea typeface="Calibri"/>
              </a:rPr>
              <a:t>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def multiply_by(qty, a_list):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for index, value in enumerate(a_list):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a_list[index] = value * qty def process_list(a_list):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print("Before:", a_list)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multiply_by(5, a_list)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print("After:", a_list) </a:t>
            </a:r>
            <a:endParaRPr b="0" lang="en-IN" sz="1500" spc="-1" strike="noStrike">
              <a:latin typeface="Arial"/>
            </a:endParaRPr>
          </a:p>
          <a:p>
            <a:pPr marL="343080" indent="-343080">
              <a:lnSpc>
                <a:spcPct val="90000"/>
              </a:lnSpc>
              <a:spcBef>
                <a:spcPts val="1001"/>
              </a:spcBef>
              <a:buNone/>
              <a:tabLst>
                <a:tab algn="l" pos="0"/>
              </a:tabLst>
            </a:pP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data = [10, 20, 30, 40]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process_list(data) </a:t>
            </a:r>
            <a:endParaRPr b="0" lang="en-IN" sz="1500" spc="-1" strike="noStrike">
              <a:latin typeface="Arial"/>
            </a:endParaRPr>
          </a:p>
          <a:p>
            <a:pPr marL="343080" indent="-343080">
              <a:lnSpc>
                <a:spcPct val="90000"/>
              </a:lnSpc>
              <a:spcBef>
                <a:spcPts val="1001"/>
              </a:spcBef>
              <a:buNone/>
              <a:tabLst>
                <a:tab algn="l" pos="0"/>
              </a:tabLst>
            </a:pP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data = ["Me", "the", "Hello"]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process_list(data)</a:t>
            </a:r>
            <a:endParaRPr b="0" lang="en-IN" sz="1500" spc="-1" strike="noStrike">
              <a:latin typeface="Arial"/>
            </a:endParaRPr>
          </a:p>
          <a:p>
            <a:pPr marL="343080" indent="-343080">
              <a:lnSpc>
                <a:spcPct val="90000"/>
              </a:lnSpc>
              <a:spcBef>
                <a:spcPts val="1001"/>
              </a:spcBef>
              <a:buNone/>
              <a:tabLst>
                <a:tab algn="l" pos="0"/>
              </a:tabLst>
            </a:pPr>
            <a:endParaRPr b="0" lang="en-IN" sz="1500" spc="-1" strike="noStrike">
              <a:latin typeface="Arial"/>
            </a:endParaRPr>
          </a:p>
          <a:p>
            <a:pPr marL="343080" indent="-343080">
              <a:lnSpc>
                <a:spcPct val="90000"/>
              </a:lnSpc>
              <a:spcBef>
                <a:spcPts val="1001"/>
              </a:spcBef>
              <a:buNone/>
              <a:tabLst>
                <a:tab algn="l" pos="0"/>
              </a:tabLst>
            </a:pPr>
            <a:r>
              <a:rPr b="1" lang="en-IN" sz="1500" spc="-1" strike="noStrike">
                <a:solidFill>
                  <a:srgbClr val="000000"/>
                </a:solidFill>
                <a:latin typeface="Calibri"/>
                <a:ea typeface="Calibri"/>
              </a:rPr>
              <a:t>The output of the obove program is shown in text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 python3 pass_list.py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Before: [10, 20, 30, 40]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After: [50, 100, 150, 200]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Before: ['Me', 'the', 'Hello’] </a:t>
            </a:r>
            <a:endParaRPr b="0" lang="en-IN" sz="1500" spc="-1" strike="noStrike">
              <a:latin typeface="Arial"/>
            </a:endParaRPr>
          </a:p>
          <a:p>
            <a:pPr marL="343080" indent="-343080">
              <a:lnSpc>
                <a:spcPct val="90000"/>
              </a:lnSpc>
              <a:spcBef>
                <a:spcPts val="1001"/>
              </a:spcBef>
              <a:buNone/>
              <a:tabLst>
                <a:tab algn="l" pos="0"/>
              </a:tabLst>
            </a:pPr>
            <a:r>
              <a:rPr b="0" lang="en-IN" sz="1500" spc="-1" strike="noStrike">
                <a:solidFill>
                  <a:srgbClr val="000000"/>
                </a:solidFill>
                <a:latin typeface="Calibri"/>
                <a:ea typeface="Calibri"/>
              </a:rPr>
              <a:t>After: ['MeMeMeMeMe', 'thethethethethe', 'HelloHelloHelloHelloHello’] </a:t>
            </a:r>
            <a:endParaRPr b="0" lang="en-IN" sz="1500" spc="-1" strike="noStrike">
              <a:latin typeface="Arial"/>
            </a:endParaRPr>
          </a:p>
          <a:p>
            <a:pPr marL="343080" indent="-343080">
              <a:lnSpc>
                <a:spcPct val="90000"/>
              </a:lnSpc>
              <a:spcBef>
                <a:spcPts val="1001"/>
              </a:spcBef>
              <a:buNone/>
              <a:tabLst>
                <a:tab algn="l" pos="0"/>
              </a:tabLst>
            </a:pPr>
            <a:r>
              <a:rPr b="0" lang="en-IN" sz="1400" spc="-1" strike="noStrike">
                <a:solidFill>
                  <a:srgbClr val="000000"/>
                </a:solidFill>
                <a:latin typeface="Calibri"/>
                <a:ea typeface="Calibri"/>
              </a:rPr>
              <a:t>$</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Freeform 417"/>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708" name="Freeform 418"/>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709" name="Freeform 41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710"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343080" indent="-343080">
              <a:lnSpc>
                <a:spcPct val="90000"/>
              </a:lnSpc>
              <a:spcBef>
                <a:spcPts val="1001"/>
              </a:spcBef>
              <a:buNone/>
              <a:tabLst>
                <a:tab algn="l" pos="0"/>
              </a:tabLst>
            </a:pPr>
            <a:r>
              <a:rPr b="0" lang="en-US" sz="1600" spc="-1" strike="noStrike">
                <a:solidFill>
                  <a:srgbClr val="000000"/>
                </a:solidFill>
                <a:latin typeface="Calibri"/>
                <a:ea typeface="Calibri"/>
              </a:rPr>
              <a:t>In the example, the </a:t>
            </a:r>
            <a:r>
              <a:rPr b="1" lang="en-US" sz="1600" spc="-1" strike="noStrike">
                <a:solidFill>
                  <a:srgbClr val="000000"/>
                </a:solidFill>
                <a:latin typeface="Calibri"/>
                <a:ea typeface="Calibri"/>
              </a:rPr>
              <a:t>data</a:t>
            </a:r>
            <a:r>
              <a:rPr b="0" lang="en-US" sz="1600" spc="-1" strike="noStrike">
                <a:solidFill>
                  <a:srgbClr val="000000"/>
                </a:solidFill>
                <a:latin typeface="Calibri"/>
                <a:ea typeface="Calibri"/>
              </a:rPr>
              <a:t> variable stores each list. </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The first call to </a:t>
            </a:r>
            <a:r>
              <a:rPr b="1" lang="en-US" sz="1600" spc="-1" strike="noStrike">
                <a:solidFill>
                  <a:srgbClr val="000000"/>
                </a:solidFill>
                <a:latin typeface="Calibri"/>
                <a:ea typeface="Calibri"/>
              </a:rPr>
              <a:t>process_list(data) </a:t>
            </a:r>
            <a:r>
              <a:rPr b="0" lang="en-US" sz="1600" spc="-1" strike="noStrike">
                <a:solidFill>
                  <a:srgbClr val="000000"/>
                </a:solidFill>
                <a:latin typeface="Calibri"/>
                <a:ea typeface="Calibri"/>
              </a:rPr>
              <a:t>passes a copy of the object reference to the </a:t>
            </a:r>
            <a:r>
              <a:rPr b="1" lang="en-US" sz="1600" spc="-1" strike="noStrike">
                <a:solidFill>
                  <a:srgbClr val="000000"/>
                </a:solidFill>
                <a:latin typeface="Calibri"/>
                <a:ea typeface="Calibri"/>
              </a:rPr>
              <a:t>process_list</a:t>
            </a:r>
            <a:r>
              <a:rPr b="0" lang="en-US" sz="1600" spc="-1" strike="noStrike">
                <a:solidFill>
                  <a:srgbClr val="000000"/>
                </a:solidFill>
                <a:latin typeface="Calibri"/>
                <a:ea typeface="Calibri"/>
              </a:rPr>
              <a:t> function. </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The </a:t>
            </a:r>
            <a:r>
              <a:rPr b="1" lang="en-US" sz="1600" spc="-1" strike="noStrike">
                <a:solidFill>
                  <a:srgbClr val="000000"/>
                </a:solidFill>
                <a:latin typeface="Calibri"/>
                <a:ea typeface="Calibri"/>
              </a:rPr>
              <a:t>a_list </a:t>
            </a:r>
            <a:r>
              <a:rPr b="0" lang="en-US" sz="1600" spc="-1" strike="noStrike">
                <a:solidFill>
                  <a:srgbClr val="000000"/>
                </a:solidFill>
                <a:latin typeface="Calibri"/>
                <a:ea typeface="Calibri"/>
              </a:rPr>
              <a:t>variable is assigned to the reference while inside the body of the function. </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At this point in the program, there has only been one list created by the program, but two references (data and a_list) are referencing the single list of [10, 20, 30, 40]. </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The previous example worked with a lists that were composed of immutable objects (Str</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ings and integers).</a:t>
            </a: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endParaRPr b="0" lang="en-IN" sz="1600" spc="-1" strike="noStrike">
              <a:latin typeface="Arial"/>
            </a:endParaRPr>
          </a:p>
          <a:p>
            <a:pPr marL="343080" indent="-343080">
              <a:lnSpc>
                <a:spcPct val="90000"/>
              </a:lnSpc>
              <a:spcBef>
                <a:spcPts val="1001"/>
              </a:spcBef>
              <a:buNone/>
              <a:tabLst>
                <a:tab algn="l" pos="0"/>
              </a:tabLst>
            </a:pPr>
            <a:r>
              <a:rPr b="0" lang="en-US" sz="1100" spc="-1" strike="noStrike">
                <a:solidFill>
                  <a:srgbClr val="000000"/>
                </a:solidFill>
                <a:latin typeface="Calibri"/>
                <a:ea typeface="Calibri"/>
              </a:rPr>
              <a:t>• </a:t>
            </a:r>
            <a:r>
              <a:rPr b="0" lang="en-US" sz="1600" spc="-1" strike="noStrike">
                <a:solidFill>
                  <a:srgbClr val="000000"/>
                </a:solidFill>
                <a:latin typeface="Calibri"/>
                <a:ea typeface="Calibri"/>
              </a:rPr>
              <a:t>The function extracts each element of the list and then updates the value, overwriting the previous value. </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The function uses the built-in enumerate() function to get the index of the value.</a:t>
            </a:r>
            <a:endParaRPr b="0" lang="en-IN" sz="1600" spc="-1" strike="noStrike">
              <a:latin typeface="Arial"/>
            </a:endParaRPr>
          </a:p>
          <a:p>
            <a:pPr marL="343080" indent="-343080">
              <a:lnSpc>
                <a:spcPct val="90000"/>
              </a:lnSpc>
              <a:spcBef>
                <a:spcPts val="1001"/>
              </a:spcBef>
              <a:buNone/>
              <a:tabLst>
                <a:tab algn="l" pos="0"/>
              </a:tabLst>
            </a:pPr>
            <a:r>
              <a:rPr b="0" lang="en-US" sz="1600" spc="-1" strike="noStrike">
                <a:solidFill>
                  <a:srgbClr val="000000"/>
                </a:solidFill>
                <a:latin typeface="Calibri"/>
                <a:ea typeface="Calibri"/>
              </a:rPr>
              <a:t> </a:t>
            </a:r>
            <a:r>
              <a:rPr b="0" lang="en-US" sz="1600" spc="-1" strike="noStrike">
                <a:solidFill>
                  <a:srgbClr val="000000"/>
                </a:solidFill>
                <a:latin typeface="Calibri"/>
                <a:ea typeface="Calibri"/>
              </a:rPr>
              <a:t>The index is then used to write the result back into the same place</a:t>
            </a:r>
            <a:r>
              <a:rPr b="0" lang="en-US" sz="1100" spc="-1" strike="noStrike">
                <a:solidFill>
                  <a:srgbClr val="000000"/>
                </a:solidFill>
                <a:latin typeface="Calibri"/>
                <a:ea typeface="Calibri"/>
              </a:rPr>
              <a:t>.</a:t>
            </a:r>
            <a:endParaRPr b="0" lang="en-IN" sz="1100" spc="-1" strike="noStrike">
              <a:latin typeface="Arial"/>
            </a:endParaRPr>
          </a:p>
          <a:p>
            <a:pPr marL="343080" indent="-343080">
              <a:lnSpc>
                <a:spcPct val="90000"/>
              </a:lnSpc>
              <a:spcBef>
                <a:spcPts val="1001"/>
              </a:spcBef>
              <a:buNone/>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for index, value in enumerate(a_list):</a:t>
            </a:r>
            <a:endParaRPr b="0" lang="en-IN" sz="1100" spc="-1" strike="noStrike">
              <a:latin typeface="Arial"/>
            </a:endParaRPr>
          </a:p>
          <a:p>
            <a:pPr marL="343080" indent="-343080">
              <a:lnSpc>
                <a:spcPct val="90000"/>
              </a:lnSpc>
              <a:spcBef>
                <a:spcPts val="1001"/>
              </a:spcBef>
              <a:buNone/>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a_list[index] = value * qty</a:t>
            </a:r>
            <a:endParaRPr b="0" lang="en-IN" sz="11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1600" spc="-1" strike="noStrike">
                <a:solidFill>
                  <a:srgbClr val="000000"/>
                </a:solidFill>
                <a:latin typeface="Calibri"/>
                <a:ea typeface="Times New Roman"/>
              </a:rPr>
              <a:t>arguments in python are use to define values of empty variable </a:t>
            </a:r>
            <a:endParaRPr b="0" lang="en-IN" sz="16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1600" spc="-1" strike="noStrike">
                <a:solidFill>
                  <a:srgbClr val="000000"/>
                </a:solidFill>
                <a:latin typeface="Calibri"/>
                <a:ea typeface="Times New Roman"/>
              </a:rPr>
              <a:t>Eg:- </a:t>
            </a:r>
            <a:endParaRPr b="0" lang="en-IN" sz="1600" spc="-1" strike="noStrike">
              <a:latin typeface="Arial"/>
            </a:endParaRPr>
          </a:p>
          <a:p>
            <a:pPr marL="457200" indent="-343080">
              <a:lnSpc>
                <a:spcPct val="107000"/>
              </a:lnSpc>
              <a:spcBef>
                <a:spcPts val="496"/>
              </a:spcBef>
              <a:spcAft>
                <a:spcPts val="794"/>
              </a:spcAft>
              <a:buNone/>
              <a:tabLst>
                <a:tab algn="l" pos="0"/>
              </a:tabLst>
            </a:pPr>
            <a:r>
              <a:rPr b="0" lang="en-IN" sz="1600" spc="-1" strike="noStrike">
                <a:solidFill>
                  <a:srgbClr val="000000"/>
                </a:solidFill>
                <a:latin typeface="Calibri"/>
                <a:ea typeface="Times New Roman"/>
              </a:rPr>
              <a:t>def input_number(num1, num2) </a:t>
            </a:r>
            <a:endParaRPr b="0" lang="en-IN" sz="1600" spc="-1" strike="noStrike">
              <a:latin typeface="Arial"/>
            </a:endParaRPr>
          </a:p>
          <a:p>
            <a:pPr marL="457200" indent="-343080">
              <a:lnSpc>
                <a:spcPct val="107000"/>
              </a:lnSpc>
              <a:spcBef>
                <a:spcPts val="496"/>
              </a:spcBef>
              <a:spcAft>
                <a:spcPts val="794"/>
              </a:spcAft>
              <a:buNone/>
              <a:tabLst>
                <a:tab algn="l" pos="0"/>
              </a:tabLst>
            </a:pPr>
            <a:r>
              <a:rPr b="0" lang="en-IN" sz="1600" spc="-1" strike="noStrike">
                <a:solidFill>
                  <a:srgbClr val="000000"/>
                </a:solidFill>
                <a:latin typeface="Calibri"/>
                <a:ea typeface="Times New Roman"/>
              </a:rPr>
              <a:t>return int(input(“Enter a number”))* num1-num2</a:t>
            </a:r>
            <a:endParaRPr b="0" lang="en-IN" sz="1600" spc="-1" strike="noStrike">
              <a:latin typeface="Arial"/>
            </a:endParaRPr>
          </a:p>
          <a:p>
            <a:pPr marL="457200" indent="-343080">
              <a:lnSpc>
                <a:spcPct val="107000"/>
              </a:lnSpc>
              <a:spcBef>
                <a:spcPts val="496"/>
              </a:spcBef>
              <a:spcAft>
                <a:spcPts val="794"/>
              </a:spcAft>
              <a:buNone/>
              <a:tabLst>
                <a:tab algn="l" pos="0"/>
              </a:tabLst>
            </a:pPr>
            <a:r>
              <a:rPr b="0" lang="en-IN" sz="1600" spc="-1" strike="noStrike">
                <a:solidFill>
                  <a:srgbClr val="000000"/>
                </a:solidFill>
                <a:latin typeface="Calibri"/>
                <a:ea typeface="Times New Roman"/>
              </a:rPr>
              <a:t>here  number 1&amp;2 are not definee so </a:t>
            </a:r>
            <a:endParaRPr b="0" lang="en-IN" sz="1600" spc="-1" strike="noStrike">
              <a:latin typeface="Arial"/>
            </a:endParaRPr>
          </a:p>
          <a:p>
            <a:pPr marL="457200" indent="-343080">
              <a:lnSpc>
                <a:spcPct val="107000"/>
              </a:lnSpc>
              <a:spcBef>
                <a:spcPts val="496"/>
              </a:spcBef>
              <a:spcAft>
                <a:spcPts val="794"/>
              </a:spcAft>
              <a:buNone/>
              <a:tabLst>
                <a:tab algn="l" pos="0"/>
              </a:tabLst>
            </a:pPr>
            <a:r>
              <a:rPr b="0" lang="en-IN" sz="1600" spc="-1" strike="noStrike">
                <a:solidFill>
                  <a:srgbClr val="000000"/>
                </a:solidFill>
                <a:latin typeface="Calibri"/>
                <a:ea typeface="Times New Roman"/>
              </a:rPr>
              <a:t>input1= input_number(10,20)</a:t>
            </a:r>
            <a:endParaRPr b="0" lang="en-IN" sz="1600" spc="-1" strike="noStrike">
              <a:latin typeface="Arial"/>
            </a:endParaRPr>
          </a:p>
          <a:p>
            <a:pPr marL="457200" indent="-343080">
              <a:lnSpc>
                <a:spcPct val="90000"/>
              </a:lnSpc>
              <a:spcBef>
                <a:spcPts val="1001"/>
              </a:spcBef>
              <a:buNone/>
              <a:tabLst>
                <a:tab algn="l" pos="0"/>
              </a:tabLst>
            </a:pPr>
            <a:endParaRPr b="0" lang="en-IN" sz="2800" spc="-1" strike="noStrike">
              <a:latin typeface="Arial"/>
            </a:endParaRPr>
          </a:p>
          <a:p>
            <a:pPr marL="457200" indent="-343080">
              <a:lnSpc>
                <a:spcPct val="90000"/>
              </a:lnSpc>
              <a:spcBef>
                <a:spcPts val="1001"/>
              </a:spcBef>
              <a:buNone/>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Freeform 162"/>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712" name="Group 62"/>
          <p:cNvGrpSpPr/>
          <p:nvPr/>
        </p:nvGrpSpPr>
        <p:grpSpPr>
          <a:xfrm>
            <a:off x="7985880" y="-1440360"/>
            <a:ext cx="6615000" cy="6615000"/>
            <a:chOff x="7985880" y="-1440360"/>
            <a:chExt cx="6615000" cy="6615000"/>
          </a:xfrm>
        </p:grpSpPr>
        <p:sp>
          <p:nvSpPr>
            <p:cNvPr id="713" name="Freeform 163"/>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714" name="Freeform 164"/>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715" name="Freeform 165"/>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716" name="Freeform 166"/>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717" name="AutoShape 14"/>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718" name="Freeform 167"/>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719" name="Freeform 168"/>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720" name="TextBox 121"/>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721" name="TextBox 122"/>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722" name="TextBox 123"/>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723" name="TextBox 124"/>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24" name="TextBox 125"/>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25" name="TextBox 126"/>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26" name="TextBox 127"/>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Arguments</a:t>
            </a:r>
            <a:endParaRPr b="0" lang="en-IN" sz="5500" spc="-1" strike="noStrike">
              <a:latin typeface="Arial"/>
            </a:endParaRPr>
          </a:p>
        </p:txBody>
      </p:sp>
      <p:sp>
        <p:nvSpPr>
          <p:cNvPr id="727" name="Freeform 16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Freeform 293"/>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729" name="Freeform 294"/>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730" name="Freeform 295"/>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731"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343080" indent="-343080">
              <a:lnSpc>
                <a:spcPct val="90000"/>
              </a:lnSpc>
              <a:spcBef>
                <a:spcPts val="1001"/>
              </a:spcBef>
              <a:buNone/>
              <a:tabLst>
                <a:tab algn="l" pos="0"/>
              </a:tabLst>
            </a:pPr>
            <a:r>
              <a:rPr b="0" lang="en-US" sz="3200" spc="-1" strike="noStrike">
                <a:solidFill>
                  <a:srgbClr val="000000"/>
                </a:solidFill>
                <a:latin typeface="Calibri"/>
                <a:ea typeface="Calibri"/>
              </a:rPr>
              <a:t>arguments refer to the values that are passed into a function when it is called. Arguments allow you to customize the behavior of a function by providing input data. There are two main types of arguments in Python: positional arguments and keyword arguments.</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1. Positional Arguments:</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Positional arguments are the most common type of arguments in Python. They are passed to a function in the order in which the parameters are defined in the function signature. The position of the argument determines which parameter it corresponds to.</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Example :- </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def greet(name, greeting):</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print(f"{greeting}, {name}!")</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greet("Alice", "Hello")</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2. Keyword Arguments:</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Keyword arguments are passed to a function using the parameter names, which allows you to specify the values for specific parameters regardless of their order. This can make function calls more readable and less error-prone.</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Example :-</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def greet(name, greeting):</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  </a:t>
            </a:r>
            <a:r>
              <a:rPr b="0" lang="en-US" sz="3200" spc="-1" strike="noStrike">
                <a:solidFill>
                  <a:srgbClr val="000000"/>
                </a:solidFill>
                <a:latin typeface="Calibri"/>
                <a:ea typeface="Calibri"/>
              </a:rPr>
              <a:t>print(f"{greeting}, {name}!")</a:t>
            </a:r>
            <a:endParaRPr b="0" lang="en-IN" sz="3200" spc="-1" strike="noStrike">
              <a:latin typeface="Arial"/>
            </a:endParaRPr>
          </a:p>
          <a:p>
            <a:pPr marL="343080" indent="-343080">
              <a:lnSpc>
                <a:spcPct val="90000"/>
              </a:lnSpc>
              <a:spcBef>
                <a:spcPts val="1001"/>
              </a:spcBef>
              <a:buNone/>
              <a:tabLst>
                <a:tab algn="l" pos="0"/>
              </a:tabLst>
            </a:pPr>
            <a:r>
              <a:rPr b="0" lang="en-US" sz="3200" spc="-1" strike="noStrike">
                <a:solidFill>
                  <a:srgbClr val="000000"/>
                </a:solidFill>
                <a:latin typeface="Calibri"/>
                <a:ea typeface="Calibri"/>
              </a:rPr>
              <a:t>greet(greeting="Hi", name="Bob")</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Freeform 170"/>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733" name="Group 63"/>
          <p:cNvGrpSpPr/>
          <p:nvPr/>
        </p:nvGrpSpPr>
        <p:grpSpPr>
          <a:xfrm>
            <a:off x="7985880" y="-1440360"/>
            <a:ext cx="6615000" cy="6615000"/>
            <a:chOff x="7985880" y="-1440360"/>
            <a:chExt cx="6615000" cy="6615000"/>
          </a:xfrm>
        </p:grpSpPr>
        <p:sp>
          <p:nvSpPr>
            <p:cNvPr id="734" name="Freeform 171"/>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735" name="Freeform 172"/>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736" name="Freeform 173"/>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737" name="Freeform 174"/>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738" name="AutoShape 15"/>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739" name="Freeform 175"/>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740" name="Freeform 176"/>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741" name="TextBox 128"/>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742" name="TextBox 129"/>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743" name="TextBox 130"/>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744" name="TextBox 131"/>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45" name="TextBox 132"/>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46" name="TextBox 133"/>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47" name="TextBox 134"/>
          <p:cNvSpPr/>
          <p:nvPr/>
        </p:nvSpPr>
        <p:spPr>
          <a:xfrm>
            <a:off x="2408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Return Statement</a:t>
            </a:r>
            <a:endParaRPr b="0" lang="en-IN" sz="5500" spc="-1" strike="noStrike">
              <a:latin typeface="Arial"/>
            </a:endParaRPr>
          </a:p>
        </p:txBody>
      </p:sp>
      <p:sp>
        <p:nvSpPr>
          <p:cNvPr id="748" name="Freeform 177"/>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Freeform 290"/>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750" name="Freeform 291"/>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751" name="Freeform 292"/>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752"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3200" spc="-1" strike="noStrike">
                <a:solidFill>
                  <a:srgbClr val="000000"/>
                </a:solidFill>
                <a:latin typeface="Calibri"/>
                <a:ea typeface="DejaVu Sans"/>
              </a:rPr>
              <a:t>so basically python is world fastest growing programming language not just among software engineers but even among mathematicians , data analyst ,scientist, accountant, network engineers and even kid because it is very friendly programming language</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people from this all different field use python for variety of different task such as data analytics and data visualization , artificial intelligence and machine learning , automation </a:t>
            </a: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In-fact python is much used by those who are not software engineer or those who does not come from IT background</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if you hate to do boring and repetitive task such as copying file renaming them and then uploading them to a server . but with python you can easily write a python script and its done </a:t>
            </a:r>
            <a:r>
              <a:rPr b="0" lang="en-IN" sz="3200" spc="-1" strike="noStrike">
                <a:solidFill>
                  <a:srgbClr val="000000"/>
                </a:solidFill>
                <a:latin typeface="Calibri"/>
                <a:ea typeface="Calibri"/>
              </a:rPr>
              <a: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Created by Guido van Rossum in 1990’s and later it was released in 1991, Python is known for its simplicity, readability, and versatility.</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In 1994 comp.lan.python was formed it is a dedicated use net newsgroup for general discussion and questions about python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 </a:t>
            </a:r>
            <a:r>
              <a:rPr b="0" lang="en-IN" sz="3200" spc="-1" strike="noStrike">
                <a:solidFill>
                  <a:srgbClr val="000000"/>
                </a:solidFill>
                <a:latin typeface="Calibri"/>
                <a:ea typeface="Calibri"/>
              </a:rPr>
              <a:t>It has gained widespread popularity among developers due to its ease of use and strong community support. Python is used for a wide range of applications, including web development, data analysis, artificial intelligence, scientific computing, automation, and more.</a:t>
            </a:r>
            <a:endParaRPr b="0" lang="en-IN" sz="3200" spc="-1" strike="noStrike">
              <a:latin typeface="Arial"/>
            </a:endParaRPr>
          </a:p>
          <a:p>
            <a:pPr marL="343080" indent="-343080">
              <a:lnSpc>
                <a:spcPct val="107000"/>
              </a:lnSpc>
              <a:spcBef>
                <a:spcPts val="1001"/>
              </a:spcBef>
              <a:spcAft>
                <a:spcPts val="794"/>
              </a:spcAft>
              <a:buNone/>
              <a:tabLst>
                <a:tab algn="l" pos="0"/>
              </a:tabLst>
            </a:pPr>
            <a:endParaRPr b="0" lang="en-IN" sz="3200" spc="-1" strike="noStrike">
              <a:latin typeface="Arial"/>
            </a:endParaRPr>
          </a:p>
          <a:p>
            <a:pPr marL="343080" indent="-343080">
              <a:lnSpc>
                <a:spcPct val="107000"/>
              </a:lnSpc>
              <a:spcBef>
                <a:spcPts val="1001"/>
              </a:spcBef>
              <a:spcAft>
                <a:spcPts val="794"/>
              </a:spcAft>
              <a:buNone/>
              <a:tabLst>
                <a:tab algn="l" pos="0"/>
              </a:tabLst>
            </a:pPr>
            <a:r>
              <a:rPr b="0" lang="en-IN" sz="3200" spc="-1" strike="noStrike">
                <a:solidFill>
                  <a:srgbClr val="000000"/>
                </a:solidFill>
                <a:latin typeface="Calibri"/>
                <a:ea typeface="Calibri"/>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Freeform 30"/>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337" name="Freeform 72"/>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338" name="Freeform 76"/>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339"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2200" spc="-1" strike="noStrike">
                <a:solidFill>
                  <a:srgbClr val="000000"/>
                </a:solidFill>
                <a:latin typeface="Calibri"/>
                <a:ea typeface="DejaVu Sans"/>
              </a:rPr>
              <a:t>so basically python is world fastest growing programming language not just among software engineers but even among mathematicians , data analyst ,scientist, accountant, network engineers and even kid because it is very friendly programming language</a:t>
            </a:r>
            <a:endParaRPr b="0" lang="en-IN" sz="2200" spc="-1" strike="noStrike">
              <a:latin typeface="Arial"/>
            </a:endParaRPr>
          </a:p>
          <a:p>
            <a:pPr marL="343080" indent="-343080">
              <a:lnSpc>
                <a:spcPct val="90000"/>
              </a:lnSpc>
              <a:spcBef>
                <a:spcPts val="1001"/>
              </a:spcBef>
              <a:buNone/>
              <a:tabLst>
                <a:tab algn="l" pos="0"/>
              </a:tabLst>
            </a:pPr>
            <a:endParaRPr b="0" lang="en-IN" sz="2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200" spc="-1" strike="noStrike">
                <a:solidFill>
                  <a:srgbClr val="000000"/>
                </a:solidFill>
                <a:latin typeface="Calibri"/>
                <a:ea typeface="DejaVu Sans"/>
              </a:rPr>
              <a:t>so people from this all different field use python for variety of different task such as data analytics and data visualization , artificial intelligence and machine learning , automation </a:t>
            </a:r>
            <a:endParaRPr b="0" lang="en-IN" sz="2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200" spc="-1" strike="noStrike">
                <a:solidFill>
                  <a:srgbClr val="000000"/>
                </a:solidFill>
                <a:latin typeface="Calibri"/>
                <a:ea typeface="DejaVu Sans"/>
              </a:rPr>
              <a:t>In-fact python is much used by those who are not software engineer or those who does not come from IT background</a:t>
            </a:r>
            <a:endParaRPr b="0" lang="en-IN" sz="2200" spc="-1" strike="noStrike">
              <a:latin typeface="Arial"/>
            </a:endParaRPr>
          </a:p>
          <a:p>
            <a:pPr marL="343080" indent="-343080">
              <a:lnSpc>
                <a:spcPct val="90000"/>
              </a:lnSpc>
              <a:spcBef>
                <a:spcPts val="1001"/>
              </a:spcBef>
              <a:buNone/>
              <a:tabLst>
                <a:tab algn="l" pos="0"/>
              </a:tabLst>
            </a:pPr>
            <a:endParaRPr b="0" lang="en-IN" sz="2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200" spc="-1" strike="noStrike">
                <a:solidFill>
                  <a:srgbClr val="000000"/>
                </a:solidFill>
                <a:latin typeface="Calibri"/>
                <a:ea typeface="DejaVu Sans"/>
              </a:rPr>
              <a:t>so if you hate to do boring and repetitive task such as copying file renaming them and then uploading them to a server . but with python you can easily write a python script and its done </a:t>
            </a:r>
            <a:r>
              <a:rPr b="0" lang="en-IN" sz="2200" spc="-1" strike="noStrike">
                <a:solidFill>
                  <a:srgbClr val="000000"/>
                </a:solidFill>
                <a:latin typeface="Calibri"/>
                <a:ea typeface="Calibri"/>
              </a:rPr>
              <a:t>. </a:t>
            </a:r>
            <a:endParaRPr b="0" lang="en-IN" sz="2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2200" spc="-1" strike="noStrike">
                <a:solidFill>
                  <a:srgbClr val="000000"/>
                </a:solidFill>
                <a:latin typeface="Calibri"/>
                <a:ea typeface="Calibri"/>
              </a:rPr>
              <a:t>Created by Guido van Rossum in 1990’s and later it was released in 1991, Python is known for its simplicity, readability, and versatility.</a:t>
            </a:r>
            <a:endParaRPr b="0" lang="en-IN" sz="2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2200" spc="-1" strike="noStrike">
                <a:solidFill>
                  <a:srgbClr val="000000"/>
                </a:solidFill>
                <a:latin typeface="Calibri"/>
                <a:ea typeface="Calibri"/>
              </a:rPr>
              <a:t>In 1994 comp.lan.python was formed it is a dedicated use net newsgroup for general discussion and questions about python </a:t>
            </a:r>
            <a:endParaRPr b="0" lang="en-IN" sz="2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2200" spc="-1" strike="noStrike">
                <a:solidFill>
                  <a:srgbClr val="000000"/>
                </a:solidFill>
                <a:latin typeface="Calibri"/>
                <a:ea typeface="Calibri"/>
              </a:rPr>
              <a:t> </a:t>
            </a:r>
            <a:r>
              <a:rPr b="0" lang="en-IN" sz="2200" spc="-1" strike="noStrike">
                <a:solidFill>
                  <a:srgbClr val="000000"/>
                </a:solidFill>
                <a:latin typeface="Calibri"/>
                <a:ea typeface="Calibri"/>
              </a:rPr>
              <a:t>It has gained widespread popularity among developers due to its ease of use and strong community support. Python is used for a wide range of applications, including web development, data analysis, artificial intelligence, scientific computing, automation, and more.</a:t>
            </a:r>
            <a:endParaRPr b="0" lang="en-IN" sz="2200" spc="-1" strike="noStrike">
              <a:latin typeface="Arial"/>
            </a:endParaRPr>
          </a:p>
          <a:p>
            <a:pPr marL="343080" indent="-343080">
              <a:lnSpc>
                <a:spcPct val="107000"/>
              </a:lnSpc>
              <a:spcBef>
                <a:spcPts val="1001"/>
              </a:spcBef>
              <a:spcAft>
                <a:spcPts val="794"/>
              </a:spcAft>
              <a:buNone/>
              <a:tabLst>
                <a:tab algn="l" pos="0"/>
              </a:tabLst>
            </a:pPr>
            <a:endParaRPr b="0" lang="en-IN" sz="2200" spc="-1" strike="noStrike">
              <a:latin typeface="Arial"/>
            </a:endParaRPr>
          </a:p>
          <a:p>
            <a:pPr marL="343080" indent="-343080">
              <a:lnSpc>
                <a:spcPct val="107000"/>
              </a:lnSpc>
              <a:spcBef>
                <a:spcPts val="1001"/>
              </a:spcBef>
              <a:spcAft>
                <a:spcPts val="794"/>
              </a:spcAft>
              <a:buNone/>
              <a:tabLst>
                <a:tab algn="l" pos="0"/>
              </a:tabLst>
            </a:pPr>
            <a:r>
              <a:rPr b="0" lang="en-IN" sz="2200" spc="-1" strike="noStrike">
                <a:solidFill>
                  <a:srgbClr val="000000"/>
                </a:solidFill>
                <a:latin typeface="Calibri"/>
                <a:ea typeface="Calibri"/>
              </a:rPr>
              <a:t> </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Freeform 178"/>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754" name="Group 64"/>
          <p:cNvGrpSpPr/>
          <p:nvPr/>
        </p:nvGrpSpPr>
        <p:grpSpPr>
          <a:xfrm>
            <a:off x="7985880" y="-1440360"/>
            <a:ext cx="6615000" cy="6615000"/>
            <a:chOff x="7985880" y="-1440360"/>
            <a:chExt cx="6615000" cy="6615000"/>
          </a:xfrm>
        </p:grpSpPr>
        <p:sp>
          <p:nvSpPr>
            <p:cNvPr id="755" name="Freeform 179"/>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756" name="Freeform 180"/>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757" name="Freeform 181"/>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758" name="Freeform 182"/>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759" name="AutoShape 16"/>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760" name="Freeform 183"/>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761" name="Freeform 184"/>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762" name="TextBox 135"/>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763" name="TextBox 136"/>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764" name="TextBox 137"/>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765" name="TextBox 138"/>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66" name="TextBox 139"/>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67" name="TextBox 140"/>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68" name="TextBox 141"/>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Scopes</a:t>
            </a:r>
            <a:endParaRPr b="0" lang="en-IN" sz="5500" spc="-1" strike="noStrike">
              <a:latin typeface="Arial"/>
            </a:endParaRPr>
          </a:p>
        </p:txBody>
      </p:sp>
      <p:sp>
        <p:nvSpPr>
          <p:cNvPr id="769" name="Freeform 185"/>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Freeform 287"/>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771" name="Freeform 288"/>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772" name="Freeform 28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773"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3200" spc="-1" strike="noStrike">
                <a:solidFill>
                  <a:srgbClr val="000000"/>
                </a:solidFill>
                <a:latin typeface="Calibri"/>
                <a:ea typeface="DejaVu Sans"/>
              </a:rPr>
              <a:t>so basically python is world fastest growing programming language not just among software engineers but even among mathematicians , data analyst ,scientist, accountant, network engineers and even kid because it is very friendly programming language</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people from this all different field use python for variety of different task such as data analytics and data visualization , artificial intelligence and machine learning , automation </a:t>
            </a: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In-fact python is much used by those who are not software engineer or those who does not come from IT background</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if you hate to do boring and repetitive task such as copying file renaming them and then uploading them to a server . but with python you can easily write a python script and its done </a:t>
            </a:r>
            <a:r>
              <a:rPr b="0" lang="en-IN" sz="3200" spc="-1" strike="noStrike">
                <a:solidFill>
                  <a:srgbClr val="000000"/>
                </a:solidFill>
                <a:latin typeface="Calibri"/>
                <a:ea typeface="Calibri"/>
              </a:rPr>
              <a: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Created by Guido van Rossum in 1990’s and later it was released in 1991, Python is known for its simplicity, readability, and versatility.</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In 1994 comp.lan.python was formed it is a dedicated use net newsgroup for general discussion and questions about python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 </a:t>
            </a:r>
            <a:r>
              <a:rPr b="0" lang="en-IN" sz="3200" spc="-1" strike="noStrike">
                <a:solidFill>
                  <a:srgbClr val="000000"/>
                </a:solidFill>
                <a:latin typeface="Calibri"/>
                <a:ea typeface="Calibri"/>
              </a:rPr>
              <a:t>It has gained widespread popularity among developers due to its ease of use and strong community support. Python is used for a wide range of applications, including web development, data analysis, artificial intelligence, scientific computing, automation, and more.</a:t>
            </a:r>
            <a:endParaRPr b="0" lang="en-IN" sz="3200" spc="-1" strike="noStrike">
              <a:latin typeface="Arial"/>
            </a:endParaRPr>
          </a:p>
          <a:p>
            <a:pPr marL="343080" indent="-343080">
              <a:lnSpc>
                <a:spcPct val="107000"/>
              </a:lnSpc>
              <a:spcBef>
                <a:spcPts val="1001"/>
              </a:spcBef>
              <a:spcAft>
                <a:spcPts val="794"/>
              </a:spcAft>
              <a:buNone/>
              <a:tabLst>
                <a:tab algn="l" pos="0"/>
              </a:tabLst>
            </a:pPr>
            <a:endParaRPr b="0" lang="en-IN" sz="3200" spc="-1" strike="noStrike">
              <a:latin typeface="Arial"/>
            </a:endParaRPr>
          </a:p>
          <a:p>
            <a:pPr marL="343080" indent="-343080">
              <a:lnSpc>
                <a:spcPct val="107000"/>
              </a:lnSpc>
              <a:spcBef>
                <a:spcPts val="1001"/>
              </a:spcBef>
              <a:spcAft>
                <a:spcPts val="794"/>
              </a:spcAft>
              <a:buNone/>
              <a:tabLst>
                <a:tab algn="l" pos="0"/>
              </a:tabLst>
            </a:pPr>
            <a:r>
              <a:rPr b="0" lang="en-IN" sz="3200" spc="-1" strike="noStrike">
                <a:solidFill>
                  <a:srgbClr val="000000"/>
                </a:solidFill>
                <a:latin typeface="Calibri"/>
                <a:ea typeface="Calibri"/>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Freeform 186"/>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775" name="Group 65"/>
          <p:cNvGrpSpPr/>
          <p:nvPr/>
        </p:nvGrpSpPr>
        <p:grpSpPr>
          <a:xfrm>
            <a:off x="7985880" y="-1440360"/>
            <a:ext cx="6615000" cy="6615000"/>
            <a:chOff x="7985880" y="-1440360"/>
            <a:chExt cx="6615000" cy="6615000"/>
          </a:xfrm>
        </p:grpSpPr>
        <p:sp>
          <p:nvSpPr>
            <p:cNvPr id="776" name="Freeform 187"/>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777" name="Freeform 188"/>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778" name="Freeform 189"/>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779" name="Freeform 190"/>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780" name="AutoShape 17"/>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781" name="Freeform 191"/>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782" name="Freeform 192"/>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783" name="TextBox 142"/>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784" name="TextBox 143"/>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785" name="TextBox 144"/>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786" name="TextBox 145"/>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87" name="TextBox 146"/>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88" name="TextBox 147"/>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789" name="TextBox 148"/>
          <p:cNvSpPr/>
          <p:nvPr/>
        </p:nvSpPr>
        <p:spPr>
          <a:xfrm>
            <a:off x="360000" y="2160360"/>
            <a:ext cx="8276760" cy="153576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Functions Arguments Explained</a:t>
            </a:r>
            <a:endParaRPr b="0" lang="en-IN" sz="5500" spc="-1" strike="noStrike">
              <a:latin typeface="Arial"/>
            </a:endParaRPr>
          </a:p>
        </p:txBody>
      </p:sp>
      <p:sp>
        <p:nvSpPr>
          <p:cNvPr id="790" name="Freeform 193"/>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Freeform 284"/>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792" name="Freeform 285"/>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793" name="Freeform 286"/>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794"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3200" spc="-1" strike="noStrike">
                <a:solidFill>
                  <a:srgbClr val="000000"/>
                </a:solidFill>
                <a:latin typeface="Calibri"/>
                <a:ea typeface="DejaVu Sans"/>
              </a:rPr>
              <a:t>so basically python is world fastest growing programming language not just among software engineers but even among mathematicians , data analyst ,scientist, accountant, network engineers and even kid because it is very friendly programming language</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people from this all different field use python for variety of different task such as data analytics and data visualization , artificial intelligence and machine learning , automation </a:t>
            </a: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In-fact python is much used by those who are not software engineer or those who does not come from IT background</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if you hate to do boring and repetitive task such as copying file renaming them and then uploading them to a server . but with python you can easily write a python script and its done </a:t>
            </a:r>
            <a:r>
              <a:rPr b="0" lang="en-IN" sz="3200" spc="-1" strike="noStrike">
                <a:solidFill>
                  <a:srgbClr val="000000"/>
                </a:solidFill>
                <a:latin typeface="Calibri"/>
                <a:ea typeface="Calibri"/>
              </a:rPr>
              <a: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Created by Guido van Rossum in 1990’s and later it was released in 1991, Python is known for its simplicity, readability, and versatility.</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In 1994 comp.lan.python was formed it is a dedicated use net newsgroup for general discussion and questions about python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 </a:t>
            </a:r>
            <a:r>
              <a:rPr b="0" lang="en-IN" sz="3200" spc="-1" strike="noStrike">
                <a:solidFill>
                  <a:srgbClr val="000000"/>
                </a:solidFill>
                <a:latin typeface="Calibri"/>
                <a:ea typeface="Calibri"/>
              </a:rPr>
              <a:t>It has gained widespread popularity among developers due to its ease of use and strong community support. Python is used for a wide range of applications, including web development, data analysis, artificial intelligence, scientific computing, automation, and more.</a:t>
            </a:r>
            <a:endParaRPr b="0" lang="en-IN" sz="3200" spc="-1" strike="noStrike">
              <a:latin typeface="Arial"/>
            </a:endParaRPr>
          </a:p>
          <a:p>
            <a:pPr marL="343080" indent="-343080">
              <a:lnSpc>
                <a:spcPct val="107000"/>
              </a:lnSpc>
              <a:spcBef>
                <a:spcPts val="1001"/>
              </a:spcBef>
              <a:spcAft>
                <a:spcPts val="794"/>
              </a:spcAft>
              <a:buNone/>
              <a:tabLst>
                <a:tab algn="l" pos="0"/>
              </a:tabLst>
            </a:pPr>
            <a:endParaRPr b="0" lang="en-IN" sz="3200" spc="-1" strike="noStrike">
              <a:latin typeface="Arial"/>
            </a:endParaRPr>
          </a:p>
          <a:p>
            <a:pPr marL="343080" indent="-343080">
              <a:lnSpc>
                <a:spcPct val="107000"/>
              </a:lnSpc>
              <a:spcBef>
                <a:spcPts val="1001"/>
              </a:spcBef>
              <a:spcAft>
                <a:spcPts val="794"/>
              </a:spcAft>
              <a:buNone/>
              <a:tabLst>
                <a:tab algn="l" pos="0"/>
              </a:tabLst>
            </a:pPr>
            <a:r>
              <a:rPr b="0" lang="en-IN" sz="3200" spc="-1" strike="noStrike">
                <a:solidFill>
                  <a:srgbClr val="000000"/>
                </a:solidFill>
                <a:latin typeface="Calibri"/>
                <a:ea typeface="Calibri"/>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Freeform 194"/>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796" name="Group 66"/>
          <p:cNvGrpSpPr/>
          <p:nvPr/>
        </p:nvGrpSpPr>
        <p:grpSpPr>
          <a:xfrm>
            <a:off x="7985880" y="-1440360"/>
            <a:ext cx="6615000" cy="6615000"/>
            <a:chOff x="7985880" y="-1440360"/>
            <a:chExt cx="6615000" cy="6615000"/>
          </a:xfrm>
        </p:grpSpPr>
        <p:sp>
          <p:nvSpPr>
            <p:cNvPr id="797" name="Freeform 195"/>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798" name="Freeform 196"/>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799" name="Freeform 197"/>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800" name="Freeform 198"/>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801" name="AutoShape 18"/>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802" name="Freeform 199"/>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803" name="Freeform 200"/>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804" name="TextBox 149"/>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805" name="TextBox 150"/>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806" name="TextBox 151"/>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807" name="TextBox 152"/>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08" name="TextBox 153"/>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09" name="TextBox 154"/>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10" name="TextBox 155"/>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Dictionaries</a:t>
            </a:r>
            <a:endParaRPr b="0" lang="en-IN" sz="5500" spc="-1" strike="noStrike">
              <a:latin typeface="Arial"/>
            </a:endParaRPr>
          </a:p>
        </p:txBody>
      </p:sp>
      <p:sp>
        <p:nvSpPr>
          <p:cNvPr id="811" name="Freeform 20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Freeform 281"/>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813" name="Freeform 282"/>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814" name="Freeform 283"/>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815"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3200" spc="-1" strike="noStrike">
                <a:solidFill>
                  <a:srgbClr val="000000"/>
                </a:solidFill>
                <a:latin typeface="Calibri"/>
                <a:ea typeface="DejaVu Sans"/>
              </a:rPr>
              <a:t>so basically python is world fastest growing programming language not just among software engineers but even among mathematicians , data analyst ,scientist, accountant, network engineers and even kid because it is very friendly programming language</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people from this all different field use python for variety of different task such as data analytics and data visualization , artificial intelligence and machine learning , automation </a:t>
            </a: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In-fact python is much used by those who are not software engineer or those who does not come from IT background</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if you hate to do boring and repetitive task such as copying file renaming them and then uploading them to a server . but with python you can easily write a python script and its done </a:t>
            </a:r>
            <a:r>
              <a:rPr b="0" lang="en-IN" sz="3200" spc="-1" strike="noStrike">
                <a:solidFill>
                  <a:srgbClr val="000000"/>
                </a:solidFill>
                <a:latin typeface="Calibri"/>
                <a:ea typeface="Calibri"/>
              </a:rPr>
              <a: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Created by Guido van Rossum in 1990’s and later it was released in 1991, Python is known for its simplicity, readability, and versatility.</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In 1994 comp.lan.python was formed it is a dedicated use net newsgroup for general discussion and questions about python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 </a:t>
            </a:r>
            <a:r>
              <a:rPr b="0" lang="en-IN" sz="3200" spc="-1" strike="noStrike">
                <a:solidFill>
                  <a:srgbClr val="000000"/>
                </a:solidFill>
                <a:latin typeface="Calibri"/>
                <a:ea typeface="Calibri"/>
              </a:rPr>
              <a:t>It has gained widespread popularity among developers due to its ease of use and strong community support. Python is used for a wide range of applications, including web development, data analysis, artificial intelligence, scientific computing, automation, and more.</a:t>
            </a:r>
            <a:endParaRPr b="0" lang="en-IN" sz="3200" spc="-1" strike="noStrike">
              <a:latin typeface="Arial"/>
            </a:endParaRPr>
          </a:p>
          <a:p>
            <a:pPr marL="343080" indent="-343080">
              <a:lnSpc>
                <a:spcPct val="107000"/>
              </a:lnSpc>
              <a:spcBef>
                <a:spcPts val="1001"/>
              </a:spcBef>
              <a:spcAft>
                <a:spcPts val="794"/>
              </a:spcAft>
              <a:buNone/>
              <a:tabLst>
                <a:tab algn="l" pos="0"/>
              </a:tabLst>
            </a:pPr>
            <a:endParaRPr b="0" lang="en-IN" sz="3200" spc="-1" strike="noStrike">
              <a:latin typeface="Arial"/>
            </a:endParaRPr>
          </a:p>
          <a:p>
            <a:pPr marL="343080" indent="-343080">
              <a:lnSpc>
                <a:spcPct val="107000"/>
              </a:lnSpc>
              <a:spcBef>
                <a:spcPts val="1001"/>
              </a:spcBef>
              <a:spcAft>
                <a:spcPts val="794"/>
              </a:spcAft>
              <a:buNone/>
              <a:tabLst>
                <a:tab algn="l" pos="0"/>
              </a:tabLst>
            </a:pPr>
            <a:r>
              <a:rPr b="0" lang="en-IN" sz="3200" spc="-1" strike="noStrike">
                <a:solidFill>
                  <a:srgbClr val="000000"/>
                </a:solidFill>
                <a:latin typeface="Calibri"/>
                <a:ea typeface="Calibri"/>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Freeform 202"/>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817" name="Group 67"/>
          <p:cNvGrpSpPr/>
          <p:nvPr/>
        </p:nvGrpSpPr>
        <p:grpSpPr>
          <a:xfrm>
            <a:off x="7985880" y="-1440360"/>
            <a:ext cx="6615000" cy="6615000"/>
            <a:chOff x="7985880" y="-1440360"/>
            <a:chExt cx="6615000" cy="6615000"/>
          </a:xfrm>
        </p:grpSpPr>
        <p:sp>
          <p:nvSpPr>
            <p:cNvPr id="818" name="Freeform 203"/>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819" name="Freeform 204"/>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820" name="Freeform 205"/>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821" name="Freeform 206"/>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822" name="AutoShape 19"/>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823" name="Freeform 207"/>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824" name="Freeform 208"/>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825" name="TextBox 156"/>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826" name="TextBox 157"/>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827" name="TextBox 158"/>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828" name="TextBox 159"/>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29" name="TextBox 160"/>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30" name="TextBox 161"/>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31" name="TextBox 162"/>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Exceptions</a:t>
            </a:r>
            <a:endParaRPr b="0" lang="en-IN" sz="5500" spc="-1" strike="noStrike">
              <a:latin typeface="Arial"/>
            </a:endParaRPr>
          </a:p>
        </p:txBody>
      </p:sp>
      <p:sp>
        <p:nvSpPr>
          <p:cNvPr id="832" name="Freeform 209"/>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Freeform 278"/>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834" name="Freeform 279"/>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835" name="Freeform 280"/>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836"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3200" spc="-1" strike="noStrike">
                <a:solidFill>
                  <a:srgbClr val="000000"/>
                </a:solidFill>
                <a:latin typeface="Calibri"/>
                <a:ea typeface="DejaVu Sans"/>
              </a:rPr>
              <a:t>so basically python is world fastest growing programming language not just among software engineers but even among mathematicians , data analyst ,scientist, accountant, network engineers and even kid because it is very friendly programming language</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people from this all different field use python for variety of different task such as data analytics and data visualization , artificial intelligence and machine learning , automation </a:t>
            </a: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In-fact python is much used by those who are not software engineer or those who does not come from IT background</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if you hate to do boring and repetitive task such as copying file renaming them and then uploading them to a server . but with python you can easily write a python script and its done </a:t>
            </a:r>
            <a:r>
              <a:rPr b="0" lang="en-IN" sz="3200" spc="-1" strike="noStrike">
                <a:solidFill>
                  <a:srgbClr val="000000"/>
                </a:solidFill>
                <a:latin typeface="Calibri"/>
                <a:ea typeface="Calibri"/>
              </a:rPr>
              <a: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Created by Guido van Rossum in 1990’s and later it was released in 1991, Python is known for its simplicity, readability, and versatility.</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In 1994 comp.lan.python was formed it is a dedicated use net newsgroup for general discussion and questions about python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 </a:t>
            </a:r>
            <a:r>
              <a:rPr b="0" lang="en-IN" sz="3200" spc="-1" strike="noStrike">
                <a:solidFill>
                  <a:srgbClr val="000000"/>
                </a:solidFill>
                <a:latin typeface="Calibri"/>
                <a:ea typeface="Calibri"/>
              </a:rPr>
              <a:t>It has gained widespread popularity among developers due to its ease of use and strong community support. Python is used for a wide range of applications, including web development, data analysis, artificial intelligence, scientific computing, automation, and more.</a:t>
            </a:r>
            <a:endParaRPr b="0" lang="en-IN" sz="3200" spc="-1" strike="noStrike">
              <a:latin typeface="Arial"/>
            </a:endParaRPr>
          </a:p>
          <a:p>
            <a:pPr marL="343080" indent="-343080">
              <a:lnSpc>
                <a:spcPct val="107000"/>
              </a:lnSpc>
              <a:spcBef>
                <a:spcPts val="1001"/>
              </a:spcBef>
              <a:spcAft>
                <a:spcPts val="794"/>
              </a:spcAft>
              <a:buNone/>
              <a:tabLst>
                <a:tab algn="l" pos="0"/>
              </a:tabLst>
            </a:pPr>
            <a:endParaRPr b="0" lang="en-IN" sz="3200" spc="-1" strike="noStrike">
              <a:latin typeface="Arial"/>
            </a:endParaRPr>
          </a:p>
          <a:p>
            <a:pPr marL="343080" indent="-343080">
              <a:lnSpc>
                <a:spcPct val="107000"/>
              </a:lnSpc>
              <a:spcBef>
                <a:spcPts val="1001"/>
              </a:spcBef>
              <a:spcAft>
                <a:spcPts val="794"/>
              </a:spcAft>
              <a:buNone/>
              <a:tabLst>
                <a:tab algn="l" pos="0"/>
              </a:tabLst>
            </a:pPr>
            <a:r>
              <a:rPr b="0" lang="en-IN" sz="3200" spc="-1" strike="noStrike">
                <a:solidFill>
                  <a:srgbClr val="000000"/>
                </a:solidFill>
                <a:latin typeface="Calibri"/>
                <a:ea typeface="Calibri"/>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Freeform 210"/>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838" name="Group 68"/>
          <p:cNvGrpSpPr/>
          <p:nvPr/>
        </p:nvGrpSpPr>
        <p:grpSpPr>
          <a:xfrm>
            <a:off x="7985880" y="-1440360"/>
            <a:ext cx="6615000" cy="6615000"/>
            <a:chOff x="7985880" y="-1440360"/>
            <a:chExt cx="6615000" cy="6615000"/>
          </a:xfrm>
        </p:grpSpPr>
        <p:sp>
          <p:nvSpPr>
            <p:cNvPr id="839" name="Freeform 211"/>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840" name="Freeform 212"/>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841" name="Freeform 213"/>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842" name="Freeform 214"/>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843" name="AutoShape 20"/>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844" name="Freeform 215"/>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845" name="Freeform 216"/>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846" name="TextBox 163"/>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847" name="TextBox 164"/>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848" name="TextBox 165"/>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849" name="TextBox 166"/>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50" name="TextBox 167"/>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51" name="TextBox 168"/>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52" name="TextBox 169"/>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Input Output</a:t>
            </a:r>
            <a:endParaRPr b="0" lang="en-IN" sz="5500" spc="-1" strike="noStrike">
              <a:latin typeface="Arial"/>
            </a:endParaRPr>
          </a:p>
        </p:txBody>
      </p:sp>
      <p:sp>
        <p:nvSpPr>
          <p:cNvPr id="853" name="Freeform 217"/>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Freeform 275"/>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855" name="Freeform 276"/>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856" name="Freeform 277"/>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857"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3200" spc="-1" strike="noStrike">
                <a:solidFill>
                  <a:srgbClr val="000000"/>
                </a:solidFill>
                <a:latin typeface="Calibri"/>
                <a:ea typeface="DejaVu Sans"/>
              </a:rPr>
              <a:t>so basically python is world fastest growing programming language not just among software engineers but even among mathematicians , data analyst ,scientist, accountant, network engineers and even kid because it is very friendly programming language</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people from this all different field use python for variety of different task such as data analytics and data visualization , artificial intelligence and machine learning , automation </a:t>
            </a: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In-fact python is much used by those who are not software engineer or those who does not come from IT background</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if you hate to do boring and repetitive task such as copying file renaming them and then uploading them to a server . but with python you can easily write a python script and its done </a:t>
            </a:r>
            <a:r>
              <a:rPr b="0" lang="en-IN" sz="3200" spc="-1" strike="noStrike">
                <a:solidFill>
                  <a:srgbClr val="000000"/>
                </a:solidFill>
                <a:latin typeface="Calibri"/>
                <a:ea typeface="Calibri"/>
              </a:rPr>
              <a: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Created by Guido van Rossum in 1990’s and later it was released in 1991, Python is known for its simplicity, readability, and versatility.</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In 1994 comp.lan.python was formed it is a dedicated use net newsgroup for general discussion and questions about python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 </a:t>
            </a:r>
            <a:r>
              <a:rPr b="0" lang="en-IN" sz="3200" spc="-1" strike="noStrike">
                <a:solidFill>
                  <a:srgbClr val="000000"/>
                </a:solidFill>
                <a:latin typeface="Calibri"/>
                <a:ea typeface="Calibri"/>
              </a:rPr>
              <a:t>It has gained widespread popularity among developers due to its ease of use and strong community support. Python is used for a wide range of applications, including web development, data analysis, artificial intelligence, scientific computing, automation, and more.</a:t>
            </a:r>
            <a:endParaRPr b="0" lang="en-IN" sz="3200" spc="-1" strike="noStrike">
              <a:latin typeface="Arial"/>
            </a:endParaRPr>
          </a:p>
          <a:p>
            <a:pPr marL="343080" indent="-343080">
              <a:lnSpc>
                <a:spcPct val="107000"/>
              </a:lnSpc>
              <a:spcBef>
                <a:spcPts val="1001"/>
              </a:spcBef>
              <a:spcAft>
                <a:spcPts val="794"/>
              </a:spcAft>
              <a:buNone/>
              <a:tabLst>
                <a:tab algn="l" pos="0"/>
              </a:tabLst>
            </a:pPr>
            <a:endParaRPr b="0" lang="en-IN" sz="3200" spc="-1" strike="noStrike">
              <a:latin typeface="Arial"/>
            </a:endParaRPr>
          </a:p>
          <a:p>
            <a:pPr marL="343080" indent="-343080">
              <a:lnSpc>
                <a:spcPct val="107000"/>
              </a:lnSpc>
              <a:spcBef>
                <a:spcPts val="1001"/>
              </a:spcBef>
              <a:spcAft>
                <a:spcPts val="794"/>
              </a:spcAft>
              <a:buNone/>
              <a:tabLst>
                <a:tab algn="l" pos="0"/>
              </a:tabLst>
            </a:pPr>
            <a:r>
              <a:rPr b="0" lang="en-IN" sz="3200" spc="-1" strike="noStrike">
                <a:solidFill>
                  <a:srgbClr val="000000"/>
                </a:solidFill>
                <a:latin typeface="Calibri"/>
                <a:ea typeface="Calibri"/>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Freeform 73"/>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341" name="Freeform 74"/>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342" name="Freeform 75"/>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343" name="PlaceHolder 1"/>
          <p:cNvSpPr>
            <a:spLocks noGrp="1"/>
          </p:cNvSpPr>
          <p:nvPr>
            <p:ph type="subTitle"/>
          </p:nvPr>
        </p:nvSpPr>
        <p:spPr>
          <a:xfrm>
            <a:off x="539640" y="1800360"/>
            <a:ext cx="16456320" cy="795996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1500" spc="-1" strike="noStrike">
                <a:solidFill>
                  <a:srgbClr val="000000"/>
                </a:solidFill>
                <a:latin typeface="Calibri"/>
                <a:ea typeface="Calibri"/>
              </a:rPr>
              <a:t>and there is only one example if you continuously have to work with excel ,spreadsheet ,pdf, csv files , download website and parse them then you can easily automate that all stuff with python for that you don’t have to be a software developer you can be any person from any field and make your life easier </a:t>
            </a:r>
            <a:endParaRPr b="0" lang="en-IN" sz="1500" spc="-1" strike="noStrike">
              <a:latin typeface="Arial"/>
            </a:endParaRPr>
          </a:p>
          <a:p>
            <a:pPr marL="228600" indent="-228600">
              <a:lnSpc>
                <a:spcPct val="90000"/>
              </a:lnSpc>
              <a:spcBef>
                <a:spcPts val="1001"/>
              </a:spcBef>
              <a:buClr>
                <a:srgbClr val="000000"/>
              </a:buClr>
              <a:buFont typeface="Arial"/>
              <a:buChar char="•"/>
            </a:pPr>
            <a:r>
              <a:rPr b="0" lang="en-US" sz="1500" spc="-1" strike="noStrike">
                <a:solidFill>
                  <a:srgbClr val="000000"/>
                </a:solidFill>
                <a:latin typeface="Calibri"/>
                <a:ea typeface="Calibri"/>
              </a:rPr>
              <a:t> </a:t>
            </a:r>
            <a:endParaRPr b="0" lang="en-IN" sz="1500" spc="-1" strike="noStrike">
              <a:latin typeface="Arial"/>
            </a:endParaRPr>
          </a:p>
          <a:p>
            <a:pPr marL="228600" indent="-228600">
              <a:lnSpc>
                <a:spcPct val="90000"/>
              </a:lnSpc>
              <a:spcBef>
                <a:spcPts val="1001"/>
              </a:spcBef>
              <a:buClr>
                <a:srgbClr val="000000"/>
              </a:buClr>
              <a:buFont typeface="Arial"/>
              <a:buChar char="•"/>
            </a:pPr>
            <a:r>
              <a:rPr b="0" lang="en-US" sz="1500" spc="-1" strike="noStrike">
                <a:solidFill>
                  <a:srgbClr val="000000"/>
                </a:solidFill>
                <a:latin typeface="Calibri"/>
                <a:ea typeface="Calibri"/>
              </a:rPr>
              <a:t>with python you can create a website , web application , mobile app ,desktop application as well as software testing or even hacking so python is a multi purpose language</a:t>
            </a:r>
            <a:endParaRPr b="0" lang="en-IN" sz="1500" spc="-1" strike="noStrike">
              <a:latin typeface="Arial"/>
            </a:endParaRPr>
          </a:p>
          <a:p>
            <a:pPr marL="228600" indent="-228600">
              <a:lnSpc>
                <a:spcPct val="90000"/>
              </a:lnSpc>
              <a:spcBef>
                <a:spcPts val="1001"/>
              </a:spcBef>
              <a:buClr>
                <a:srgbClr val="000000"/>
              </a:buClr>
              <a:buFont typeface="Arial"/>
              <a:buChar char="•"/>
            </a:pPr>
            <a:r>
              <a:rPr b="0" lang="en-IN" sz="1500" spc="-1" strike="noStrike">
                <a:solidFill>
                  <a:srgbClr val="000000"/>
                </a:solidFill>
                <a:latin typeface="Calibri"/>
                <a:ea typeface="Calibri"/>
              </a:rPr>
              <a:t>So now you might be thinking that this all thing to we can even do with other programming language also then why we need to use python </a:t>
            </a:r>
            <a:endParaRPr b="0" lang="en-IN" sz="1500" spc="-1" strike="noStrike">
              <a:latin typeface="Arial"/>
            </a:endParaRPr>
          </a:p>
          <a:p>
            <a:pPr marL="228600" indent="-228600">
              <a:lnSpc>
                <a:spcPct val="90000"/>
              </a:lnSpc>
              <a:spcBef>
                <a:spcPts val="1001"/>
              </a:spcBef>
              <a:buClr>
                <a:srgbClr val="000000"/>
              </a:buClr>
              <a:buFont typeface="Arial"/>
              <a:buChar char="•"/>
            </a:pPr>
            <a:r>
              <a:rPr b="0" lang="en-IN" sz="1500" spc="-1" strike="noStrike">
                <a:solidFill>
                  <a:srgbClr val="000000"/>
                </a:solidFill>
                <a:latin typeface="Calibri"/>
                <a:ea typeface="Calibri"/>
              </a:rPr>
              <a:t>So in python you can solve complex problem in less time and fewer lines of code</a:t>
            </a:r>
            <a:endParaRPr b="0" lang="en-IN" sz="1500" spc="-1" strike="noStrike">
              <a:latin typeface="Arial"/>
            </a:endParaRPr>
          </a:p>
          <a:p>
            <a:pPr marL="228600" indent="-228600">
              <a:lnSpc>
                <a:spcPct val="90000"/>
              </a:lnSpc>
              <a:spcBef>
                <a:spcPts val="1001"/>
              </a:spcBef>
              <a:buClr>
                <a:srgbClr val="000000"/>
              </a:buClr>
              <a:buFont typeface="Arial"/>
              <a:buChar char="•"/>
            </a:pPr>
            <a:r>
              <a:rPr b="0" lang="en-IN" sz="1500" spc="-1" strike="noStrike">
                <a:solidFill>
                  <a:srgbClr val="000000"/>
                </a:solidFill>
                <a:latin typeface="Calibri"/>
                <a:ea typeface="Calibri"/>
              </a:rPr>
              <a:t> </a:t>
            </a:r>
            <a:r>
              <a:rPr b="0" lang="en-IN" sz="1500" spc="-1" strike="noStrike">
                <a:solidFill>
                  <a:srgbClr val="000000"/>
                </a:solidFill>
                <a:latin typeface="Calibri"/>
                <a:ea typeface="Calibri"/>
              </a:rPr>
              <a:t>For example :- here we want to extract the first three letter of the (“Hello World ”)</a:t>
            </a:r>
            <a:endParaRPr b="0" lang="en-IN" sz="1500" spc="-1" strike="noStrike">
              <a:latin typeface="Arial"/>
            </a:endParaRPr>
          </a:p>
          <a:p>
            <a:pPr marL="1371600" indent="-228600">
              <a:lnSpc>
                <a:spcPct val="90000"/>
              </a:lnSpc>
              <a:spcBef>
                <a:spcPts val="496"/>
              </a:spcBef>
              <a:buClr>
                <a:srgbClr val="000000"/>
              </a:buClr>
              <a:buFont typeface="Arial"/>
              <a:buChar char="•"/>
              <a:tabLst>
                <a:tab algn="l" pos="0"/>
              </a:tabLst>
            </a:pPr>
            <a:r>
              <a:rPr b="0" lang="en-IN" sz="500" spc="-1" strike="noStrike">
                <a:solidFill>
                  <a:srgbClr val="000000"/>
                </a:solidFill>
                <a:latin typeface="Calibri"/>
                <a:ea typeface="Calibri"/>
              </a:rPr>
              <a:t> </a:t>
            </a:r>
            <a:endParaRPr b="0" lang="en-IN" sz="500" spc="-1" strike="noStrike">
              <a:latin typeface="Arial"/>
            </a:endParaRPr>
          </a:p>
          <a:p>
            <a:pPr marL="1371600" indent="-228600">
              <a:lnSpc>
                <a:spcPct val="90000"/>
              </a:lnSpc>
              <a:spcBef>
                <a:spcPts val="496"/>
              </a:spcBef>
              <a:buClr>
                <a:srgbClr val="000000"/>
              </a:buClr>
              <a:buFont typeface="Arial"/>
              <a:buChar char="•"/>
              <a:tabLst>
                <a:tab algn="l" pos="0"/>
              </a:tabLst>
            </a:pPr>
            <a:r>
              <a:rPr b="0" lang="en-IN" sz="1600" spc="-1" strike="noStrike">
                <a:solidFill>
                  <a:srgbClr val="000000"/>
                </a:solidFill>
                <a:latin typeface="Calibri"/>
                <a:ea typeface="Calibri"/>
              </a:rPr>
              <a:t>In C++ we write as str.substring(0,3)</a:t>
            </a:r>
            <a:endParaRPr b="0" lang="en-IN" sz="1600" spc="-1" strike="noStrike">
              <a:latin typeface="Arial"/>
            </a:endParaRPr>
          </a:p>
          <a:p>
            <a:pPr marL="1371600" indent="-228600">
              <a:lnSpc>
                <a:spcPct val="90000"/>
              </a:lnSpc>
              <a:spcBef>
                <a:spcPts val="496"/>
              </a:spcBef>
              <a:buClr>
                <a:srgbClr val="000000"/>
              </a:buClr>
              <a:buFont typeface="Arial"/>
              <a:buChar char="•"/>
              <a:tabLst>
                <a:tab algn="l" pos="0"/>
              </a:tabLst>
            </a:pPr>
            <a:r>
              <a:rPr b="0" lang="en-IN" sz="1600" spc="-1" strike="noStrike">
                <a:solidFill>
                  <a:srgbClr val="000000"/>
                </a:solidFill>
                <a:latin typeface="Calibri"/>
                <a:ea typeface="Calibri"/>
              </a:rPr>
              <a:t>In Java we write as str.substr(0,3)</a:t>
            </a:r>
            <a:endParaRPr b="0" lang="en-IN" sz="1600" spc="-1" strike="noStrike">
              <a:latin typeface="Arial"/>
            </a:endParaRPr>
          </a:p>
          <a:p>
            <a:pPr marL="1371600" indent="-228600">
              <a:lnSpc>
                <a:spcPct val="90000"/>
              </a:lnSpc>
              <a:spcBef>
                <a:spcPts val="496"/>
              </a:spcBef>
              <a:buClr>
                <a:srgbClr val="000000"/>
              </a:buClr>
              <a:buFont typeface="Arial"/>
              <a:buChar char="•"/>
              <a:tabLst>
                <a:tab algn="l" pos="0"/>
              </a:tabLst>
            </a:pPr>
            <a:r>
              <a:rPr b="0" lang="en-IN" sz="1600" spc="-1" strike="noStrike">
                <a:solidFill>
                  <a:srgbClr val="000000"/>
                </a:solidFill>
                <a:latin typeface="Calibri"/>
                <a:ea typeface="Calibri"/>
              </a:rPr>
              <a:t>And in Python substring = text[0:3]</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500" spc="-1" strike="noStrike">
                <a:solidFill>
                  <a:srgbClr val="000000"/>
                </a:solidFill>
                <a:latin typeface="Calibri"/>
                <a:ea typeface="Calibri"/>
              </a:rPr>
              <a:t> </a:t>
            </a:r>
            <a:endParaRPr b="0" lang="en-IN" sz="15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500" spc="-1" strike="noStrike">
                <a:solidFill>
                  <a:srgbClr val="000000"/>
                </a:solidFill>
                <a:latin typeface="Calibri"/>
                <a:ea typeface="Calibri"/>
              </a:rPr>
              <a:t>The other reasons are : High Level , Huge community , Cross platform ,Large Ecosystem</a:t>
            </a:r>
            <a:endParaRPr b="0" lang="en-IN" sz="15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500" spc="-1" strike="noStrike">
                <a:solidFill>
                  <a:srgbClr val="000000"/>
                </a:solidFill>
                <a:latin typeface="Calibri"/>
                <a:ea typeface="Calibri"/>
              </a:rPr>
              <a:t>Its high level programming language so you don’t have to worry about complex task such as memory management like you do in c++</a:t>
            </a:r>
            <a:endParaRPr b="0" lang="en-IN" sz="15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Calibri"/>
                <a:ea typeface="Calibri"/>
              </a:rPr>
              <a:t>It has a huge community so whenever you get stuck there is someone to always help you to get out of your problem </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Calibri"/>
                <a:ea typeface="Calibri"/>
              </a:rPr>
              <a:t>Its cross platform which means you can build and run python applications in windows and macos or even in linux </a:t>
            </a:r>
            <a:endParaRPr b="0" lang="en-IN" sz="1600" spc="-1" strike="noStrike">
              <a:latin typeface="Arial"/>
            </a:endParaRPr>
          </a:p>
          <a:p>
            <a:pPr marL="228600" indent="-228600">
              <a:lnSpc>
                <a:spcPct val="90000"/>
              </a:lnSpc>
              <a:spcBef>
                <a:spcPts val="1001"/>
              </a:spcBef>
              <a:buClr>
                <a:srgbClr val="000000"/>
              </a:buClr>
              <a:buFont typeface="Arial"/>
              <a:buChar char="•"/>
              <a:tabLst>
                <a:tab algn="l" pos="0"/>
              </a:tabLst>
            </a:pPr>
            <a:r>
              <a:rPr b="0" lang="en-IN" sz="1600" spc="-1" strike="noStrike">
                <a:solidFill>
                  <a:srgbClr val="000000"/>
                </a:solidFill>
                <a:latin typeface="Calibri"/>
                <a:ea typeface="Calibri"/>
              </a:rPr>
              <a:t> </a:t>
            </a:r>
            <a:r>
              <a:rPr b="0" lang="en-IN" sz="1600" spc="-1" strike="noStrike">
                <a:solidFill>
                  <a:srgbClr val="000000"/>
                </a:solidFill>
                <a:latin typeface="Calibri"/>
                <a:ea typeface="Calibri"/>
              </a:rPr>
              <a:t>it has large ecosystem of libraries framework and tools  which means whatever you are doing and you ain’t reaching to the solution so don’t worry , whatever you do that thing has been done by someone because python has been here over a 20 years </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Freeform 218"/>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859" name="Group 69"/>
          <p:cNvGrpSpPr/>
          <p:nvPr/>
        </p:nvGrpSpPr>
        <p:grpSpPr>
          <a:xfrm>
            <a:off x="7985880" y="-1440360"/>
            <a:ext cx="6615000" cy="6615000"/>
            <a:chOff x="7985880" y="-1440360"/>
            <a:chExt cx="6615000" cy="6615000"/>
          </a:xfrm>
        </p:grpSpPr>
        <p:sp>
          <p:nvSpPr>
            <p:cNvPr id="860" name="Freeform 219"/>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861" name="Freeform 220"/>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862" name="Freeform 221"/>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863" name="Freeform 222"/>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864" name="AutoShape 21"/>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865" name="Freeform 223"/>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866" name="Freeform 224"/>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867" name="TextBox 170"/>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868" name="TextBox 171"/>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869" name="TextBox 172"/>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870" name="TextBox 173"/>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71" name="TextBox 174"/>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72" name="TextBox 175"/>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73" name="TextBox 176"/>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Data Structure</a:t>
            </a:r>
            <a:endParaRPr b="0" lang="en-IN" sz="5500" spc="-1" strike="noStrike">
              <a:latin typeface="Arial"/>
            </a:endParaRPr>
          </a:p>
        </p:txBody>
      </p:sp>
      <p:sp>
        <p:nvSpPr>
          <p:cNvPr id="874" name="Freeform 225"/>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Freeform 272"/>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876" name="Freeform 273"/>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877" name="Freeform 274"/>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878"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3200" spc="-1" strike="noStrike">
                <a:solidFill>
                  <a:srgbClr val="000000"/>
                </a:solidFill>
                <a:latin typeface="Calibri"/>
                <a:ea typeface="DejaVu Sans"/>
              </a:rPr>
              <a:t>so basically python is world fastest growing programming language not just among software engineers but even among mathematicians , data analyst ,scientist, accountant, network engineers and even kid because it is very friendly programming language</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people from this all different field use python for variety of different task such as data analytics and data visualization , artificial intelligence and machine learning , automation </a:t>
            </a: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In-fact python is much used by those who are not software engineer or those who does not come from IT background</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if you hate to do boring and repetitive task such as copying file renaming them and then uploading them to a server . but with python you can easily write a python script and its done </a:t>
            </a:r>
            <a:r>
              <a:rPr b="0" lang="en-IN" sz="3200" spc="-1" strike="noStrike">
                <a:solidFill>
                  <a:srgbClr val="000000"/>
                </a:solidFill>
                <a:latin typeface="Calibri"/>
                <a:ea typeface="Calibri"/>
              </a:rPr>
              <a: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Created by Guido van Rossum in 1990’s and later it was released in 1991, Python is known for its simplicity, readability, and versatility.</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In 1994 comp.lan.python was formed it is a dedicated use net newsgroup for general discussion and questions about python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 </a:t>
            </a:r>
            <a:r>
              <a:rPr b="0" lang="en-IN" sz="3200" spc="-1" strike="noStrike">
                <a:solidFill>
                  <a:srgbClr val="000000"/>
                </a:solidFill>
                <a:latin typeface="Calibri"/>
                <a:ea typeface="Calibri"/>
              </a:rPr>
              <a:t>It has gained widespread popularity among developers due to its ease of use and strong community support. Python is used for a wide range of applications, including web development, data analysis, artificial intelligence, scientific computing, automation, and more.</a:t>
            </a:r>
            <a:endParaRPr b="0" lang="en-IN" sz="3200" spc="-1" strike="noStrike">
              <a:latin typeface="Arial"/>
            </a:endParaRPr>
          </a:p>
          <a:p>
            <a:pPr marL="343080" indent="-343080">
              <a:lnSpc>
                <a:spcPct val="107000"/>
              </a:lnSpc>
              <a:spcBef>
                <a:spcPts val="1001"/>
              </a:spcBef>
              <a:spcAft>
                <a:spcPts val="794"/>
              </a:spcAft>
              <a:buNone/>
              <a:tabLst>
                <a:tab algn="l" pos="0"/>
              </a:tabLst>
            </a:pPr>
            <a:endParaRPr b="0" lang="en-IN" sz="3200" spc="-1" strike="noStrike">
              <a:latin typeface="Arial"/>
            </a:endParaRPr>
          </a:p>
          <a:p>
            <a:pPr marL="343080" indent="-343080">
              <a:lnSpc>
                <a:spcPct val="107000"/>
              </a:lnSpc>
              <a:spcBef>
                <a:spcPts val="1001"/>
              </a:spcBef>
              <a:spcAft>
                <a:spcPts val="794"/>
              </a:spcAft>
              <a:buNone/>
              <a:tabLst>
                <a:tab algn="l" pos="0"/>
              </a:tabLst>
            </a:pPr>
            <a:r>
              <a:rPr b="0" lang="en-IN" sz="3200" spc="-1" strike="noStrike">
                <a:solidFill>
                  <a:srgbClr val="000000"/>
                </a:solidFill>
                <a:latin typeface="Calibri"/>
                <a:ea typeface="Calibri"/>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Freeform 226"/>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880" name="Group 70"/>
          <p:cNvGrpSpPr/>
          <p:nvPr/>
        </p:nvGrpSpPr>
        <p:grpSpPr>
          <a:xfrm>
            <a:off x="7985880" y="-1440360"/>
            <a:ext cx="6615000" cy="6615000"/>
            <a:chOff x="7985880" y="-1440360"/>
            <a:chExt cx="6615000" cy="6615000"/>
          </a:xfrm>
        </p:grpSpPr>
        <p:sp>
          <p:nvSpPr>
            <p:cNvPr id="881" name="Freeform 227"/>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882" name="Freeform 228"/>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883" name="Freeform 229"/>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884" name="Freeform 230"/>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885" name="AutoShape 22"/>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886" name="Freeform 231"/>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887" name="Freeform 232"/>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888" name="TextBox 177"/>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889" name="TextBox 178"/>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890" name="TextBox 179"/>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891" name="TextBox 180"/>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92" name="TextBox 181"/>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93" name="TextBox 182"/>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894" name="TextBox 183"/>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Json</a:t>
            </a:r>
            <a:endParaRPr b="0" lang="en-IN" sz="5500" spc="-1" strike="noStrike">
              <a:latin typeface="Arial"/>
            </a:endParaRPr>
          </a:p>
        </p:txBody>
      </p:sp>
      <p:sp>
        <p:nvSpPr>
          <p:cNvPr id="895" name="Freeform 233"/>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Freeform 269"/>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897" name="Freeform 270"/>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898" name="Freeform 27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899"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3200" spc="-1" strike="noStrike">
                <a:solidFill>
                  <a:srgbClr val="000000"/>
                </a:solidFill>
                <a:latin typeface="Calibri"/>
                <a:ea typeface="DejaVu Sans"/>
              </a:rPr>
              <a:t>so basically python is world fastest growing programming language not just among software engineers but even among mathematicians , data analyst ,scientist, accountant, network engineers and even kid because it is very friendly programming language</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people from this all different field use python for variety of different task such as data analytics and data visualization , artificial intelligence and machine learning , automation </a:t>
            </a: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In-fact python is much used by those who are not software engineer or those who does not come from IT background</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if you hate to do boring and repetitive task such as copying file renaming them and then uploading them to a server . but with python you can easily write a python script and its done </a:t>
            </a:r>
            <a:r>
              <a:rPr b="0" lang="en-IN" sz="3200" spc="-1" strike="noStrike">
                <a:solidFill>
                  <a:srgbClr val="000000"/>
                </a:solidFill>
                <a:latin typeface="Calibri"/>
                <a:ea typeface="Calibri"/>
              </a:rPr>
              <a: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Created by Guido van Rossum in 1990’s and later it was released in 1991, Python is known for its simplicity, readability, and versatility.</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In 1994 comp.lan.python was formed it is a dedicated use net newsgroup for general discussion and questions about python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 </a:t>
            </a:r>
            <a:r>
              <a:rPr b="0" lang="en-IN" sz="3200" spc="-1" strike="noStrike">
                <a:solidFill>
                  <a:srgbClr val="000000"/>
                </a:solidFill>
                <a:latin typeface="Calibri"/>
                <a:ea typeface="Calibri"/>
              </a:rPr>
              <a:t>It has gained widespread popularity among developers due to its ease of use and strong community support. Python is used for a wide range of applications, including web development, data analysis, artificial intelligence, scientific computing, automation, and more.</a:t>
            </a:r>
            <a:endParaRPr b="0" lang="en-IN" sz="3200" spc="-1" strike="noStrike">
              <a:latin typeface="Arial"/>
            </a:endParaRPr>
          </a:p>
          <a:p>
            <a:pPr marL="343080" indent="-343080">
              <a:lnSpc>
                <a:spcPct val="107000"/>
              </a:lnSpc>
              <a:spcBef>
                <a:spcPts val="1001"/>
              </a:spcBef>
              <a:spcAft>
                <a:spcPts val="794"/>
              </a:spcAft>
              <a:buNone/>
              <a:tabLst>
                <a:tab algn="l" pos="0"/>
              </a:tabLst>
            </a:pPr>
            <a:endParaRPr b="0" lang="en-IN" sz="3200" spc="-1" strike="noStrike">
              <a:latin typeface="Arial"/>
            </a:endParaRPr>
          </a:p>
          <a:p>
            <a:pPr marL="343080" indent="-343080">
              <a:lnSpc>
                <a:spcPct val="107000"/>
              </a:lnSpc>
              <a:spcBef>
                <a:spcPts val="1001"/>
              </a:spcBef>
              <a:spcAft>
                <a:spcPts val="794"/>
              </a:spcAft>
              <a:buNone/>
              <a:tabLst>
                <a:tab algn="l" pos="0"/>
              </a:tabLst>
            </a:pPr>
            <a:r>
              <a:rPr b="0" lang="en-IN" sz="3200" spc="-1" strike="noStrike">
                <a:solidFill>
                  <a:srgbClr val="000000"/>
                </a:solidFill>
                <a:latin typeface="Calibri"/>
                <a:ea typeface="Calibri"/>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Freeform 234"/>
          <p:cNvSpPr/>
          <p:nvPr/>
        </p:nvSpPr>
        <p:spPr>
          <a:xfrm flipV="1" rot="5400000">
            <a:off x="4000320" y="-3997440"/>
            <a:ext cx="10283400" cy="18284400"/>
          </a:xfrm>
          <a:custGeom>
            <a:avLst/>
            <a:gdLst/>
            <a:ahLst/>
            <a:rect l="l" t="t" r="r" b="b"/>
            <a:pathLst>
              <a:path w="10283825" h="18284825">
                <a:moveTo>
                  <a:pt x="0" y="0"/>
                </a:moveTo>
                <a:lnTo>
                  <a:pt x="0" y="18284825"/>
                </a:lnTo>
                <a:lnTo>
                  <a:pt x="10283825" y="18284825"/>
                </a:lnTo>
                <a:lnTo>
                  <a:pt x="10283825" y="0"/>
                </a:lnTo>
                <a:lnTo>
                  <a:pt x="0" y="0"/>
                </a:lnTo>
                <a:close/>
              </a:path>
            </a:pathLst>
          </a:custGeom>
          <a:blipFill rotWithShape="0">
            <a:blip r:embed="rId1"/>
            <a:srcRect/>
            <a:stretch/>
          </a:blipFill>
          <a:ln w="0">
            <a:noFill/>
          </a:ln>
        </p:spPr>
        <p:style>
          <a:lnRef idx="0"/>
          <a:fillRef idx="0"/>
          <a:effectRef idx="0"/>
          <a:fontRef idx="minor"/>
        </p:style>
      </p:sp>
      <p:grpSp>
        <p:nvGrpSpPr>
          <p:cNvPr id="901" name="Group 71"/>
          <p:cNvGrpSpPr/>
          <p:nvPr/>
        </p:nvGrpSpPr>
        <p:grpSpPr>
          <a:xfrm>
            <a:off x="7985880" y="-1440360"/>
            <a:ext cx="6615000" cy="6615000"/>
            <a:chOff x="7985880" y="-1440360"/>
            <a:chExt cx="6615000" cy="6615000"/>
          </a:xfrm>
        </p:grpSpPr>
        <p:sp>
          <p:nvSpPr>
            <p:cNvPr id="902" name="Freeform 235"/>
            <p:cNvSpPr/>
            <p:nvPr/>
          </p:nvSpPr>
          <p:spPr>
            <a:xfrm>
              <a:off x="7985880" y="-1440360"/>
              <a:ext cx="6615000" cy="6615000"/>
            </a:xfrm>
            <a:custGeom>
              <a:avLst/>
              <a:gdLst/>
              <a:ahLst/>
              <a:rect l="l" t="t" r="r" b="b"/>
              <a:pathLst>
                <a:path w="6615430" h="6615430">
                  <a:moveTo>
                    <a:pt x="5953887" y="6615430"/>
                  </a:moveTo>
                  <a:lnTo>
                    <a:pt x="661543" y="6615430"/>
                  </a:lnTo>
                  <a:cubicBezTo>
                    <a:pt x="296371" y="6615430"/>
                    <a:pt x="0" y="6319059"/>
                    <a:pt x="0" y="5953887"/>
                  </a:cubicBezTo>
                  <a:lnTo>
                    <a:pt x="0" y="661543"/>
                  </a:lnTo>
                  <a:cubicBezTo>
                    <a:pt x="0" y="296371"/>
                    <a:pt x="296371" y="0"/>
                    <a:pt x="661543" y="0"/>
                  </a:cubicBezTo>
                  <a:lnTo>
                    <a:pt x="5953887" y="0"/>
                  </a:lnTo>
                  <a:cubicBezTo>
                    <a:pt x="6319059" y="0"/>
                    <a:pt x="6615430" y="296371"/>
                    <a:pt x="6615430" y="661543"/>
                  </a:cubicBezTo>
                  <a:lnTo>
                    <a:pt x="6615430" y="5953887"/>
                  </a:lnTo>
                  <a:cubicBezTo>
                    <a:pt x="6615430" y="6319059"/>
                    <a:pt x="6319059" y="6615430"/>
                    <a:pt x="5953887" y="6615430"/>
                  </a:cubicBezTo>
                  <a:close/>
                </a:path>
              </a:pathLst>
            </a:custGeom>
            <a:blipFill rotWithShape="0">
              <a:blip r:embed="rId2"/>
              <a:srcRect/>
              <a:stretch/>
            </a:blipFill>
            <a:ln w="0">
              <a:noFill/>
            </a:ln>
          </p:spPr>
          <p:style>
            <a:lnRef idx="0"/>
            <a:fillRef idx="0"/>
            <a:effectRef idx="0"/>
            <a:fontRef idx="minor"/>
          </p:style>
        </p:sp>
      </p:grpSp>
      <p:sp>
        <p:nvSpPr>
          <p:cNvPr id="903" name="Freeform 236"/>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3">
              <a:alphaModFix amt="5000"/>
            </a:blip>
            <a:srcRect/>
            <a:stretch/>
          </a:blipFill>
          <a:ln w="0">
            <a:noFill/>
          </a:ln>
        </p:spPr>
        <p:style>
          <a:lnRef idx="0"/>
          <a:fillRef idx="0"/>
          <a:effectRef idx="0"/>
          <a:fontRef idx="minor"/>
        </p:style>
      </p:sp>
      <p:sp>
        <p:nvSpPr>
          <p:cNvPr id="904" name="Freeform 237"/>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4"/>
            <a:srcRect/>
            <a:stretch/>
          </a:blipFill>
          <a:ln w="0">
            <a:noFill/>
          </a:ln>
        </p:spPr>
        <p:style>
          <a:lnRef idx="0"/>
          <a:fillRef idx="0"/>
          <a:effectRef idx="0"/>
          <a:fontRef idx="minor"/>
        </p:style>
      </p:sp>
      <p:sp>
        <p:nvSpPr>
          <p:cNvPr id="905" name="Freeform 238"/>
          <p:cNvSpPr/>
          <p:nvPr/>
        </p:nvSpPr>
        <p:spPr>
          <a:xfrm>
            <a:off x="13919760" y="5934600"/>
            <a:ext cx="844920" cy="731160"/>
          </a:xfrm>
          <a:custGeom>
            <a:avLst/>
            <a:gdLst/>
            <a:ahLst/>
            <a:rect l="l" t="t" r="r" b="b"/>
            <a:pathLst>
              <a:path w="845185" h="731520">
                <a:moveTo>
                  <a:pt x="0" y="0"/>
                </a:moveTo>
                <a:lnTo>
                  <a:pt x="845184" y="0"/>
                </a:lnTo>
                <a:lnTo>
                  <a:pt x="845184" y="731520"/>
                </a:lnTo>
                <a:lnTo>
                  <a:pt x="0" y="731520"/>
                </a:lnTo>
                <a:lnTo>
                  <a:pt x="0" y="0"/>
                </a:lnTo>
                <a:close/>
              </a:path>
            </a:pathLst>
          </a:custGeom>
          <a:blipFill rotWithShape="0">
            <a:blip r:embed="rId5"/>
            <a:srcRect/>
            <a:stretch/>
          </a:blipFill>
          <a:ln w="0">
            <a:noFill/>
          </a:ln>
        </p:spPr>
        <p:style>
          <a:lnRef idx="0"/>
          <a:fillRef idx="0"/>
          <a:effectRef idx="0"/>
          <a:fontRef idx="minor"/>
        </p:style>
      </p:sp>
      <p:sp>
        <p:nvSpPr>
          <p:cNvPr id="906" name="AutoShape 23"/>
          <p:cNvSpPr/>
          <p:nvPr/>
        </p:nvSpPr>
        <p:spPr>
          <a:xfrm>
            <a:off x="1729440" y="4282200"/>
            <a:ext cx="909360" cy="360"/>
          </a:xfrm>
          <a:prstGeom prst="line">
            <a:avLst/>
          </a:prstGeom>
          <a:ln w="38100">
            <a:solidFill>
              <a:srgbClr val="4dc5ef"/>
            </a:solidFill>
            <a:round/>
          </a:ln>
        </p:spPr>
        <p:style>
          <a:lnRef idx="0"/>
          <a:fillRef idx="0"/>
          <a:effectRef idx="0"/>
          <a:fontRef idx="minor"/>
        </p:style>
      </p:sp>
      <p:sp>
        <p:nvSpPr>
          <p:cNvPr id="907" name="Freeform 239"/>
          <p:cNvSpPr/>
          <p:nvPr/>
        </p:nvSpPr>
        <p:spPr>
          <a:xfrm>
            <a:off x="3228480" y="6052320"/>
            <a:ext cx="808560" cy="613800"/>
          </a:xfrm>
          <a:custGeom>
            <a:avLst/>
            <a:gdLst/>
            <a:ahLst/>
            <a:rect l="l" t="t" r="r" b="b"/>
            <a:pathLst>
              <a:path w="808990" h="614045">
                <a:moveTo>
                  <a:pt x="0" y="0"/>
                </a:moveTo>
                <a:lnTo>
                  <a:pt x="808990" y="0"/>
                </a:lnTo>
                <a:lnTo>
                  <a:pt x="808990" y="614045"/>
                </a:lnTo>
                <a:lnTo>
                  <a:pt x="0" y="614045"/>
                </a:lnTo>
                <a:lnTo>
                  <a:pt x="0" y="0"/>
                </a:lnTo>
                <a:close/>
              </a:path>
            </a:pathLst>
          </a:custGeom>
          <a:blipFill rotWithShape="0">
            <a:blip r:embed="rId6"/>
            <a:srcRect/>
            <a:stretch/>
          </a:blipFill>
          <a:ln w="0">
            <a:noFill/>
          </a:ln>
        </p:spPr>
        <p:style>
          <a:lnRef idx="0"/>
          <a:fillRef idx="0"/>
          <a:effectRef idx="0"/>
          <a:fontRef idx="minor"/>
        </p:style>
      </p:sp>
      <p:sp>
        <p:nvSpPr>
          <p:cNvPr id="908" name="Freeform 240"/>
          <p:cNvSpPr/>
          <p:nvPr/>
        </p:nvSpPr>
        <p:spPr>
          <a:xfrm>
            <a:off x="8782560" y="6052320"/>
            <a:ext cx="718560" cy="613800"/>
          </a:xfrm>
          <a:custGeom>
            <a:avLst/>
            <a:gdLst/>
            <a:ahLst/>
            <a:rect l="l" t="t" r="r" b="b"/>
            <a:pathLst>
              <a:path w="718820" h="614045">
                <a:moveTo>
                  <a:pt x="0" y="0"/>
                </a:moveTo>
                <a:lnTo>
                  <a:pt x="718821" y="0"/>
                </a:lnTo>
                <a:lnTo>
                  <a:pt x="718821" y="614045"/>
                </a:lnTo>
                <a:lnTo>
                  <a:pt x="0" y="614045"/>
                </a:lnTo>
                <a:lnTo>
                  <a:pt x="0" y="0"/>
                </a:lnTo>
                <a:close/>
              </a:path>
            </a:pathLst>
          </a:custGeom>
          <a:blipFill rotWithShape="0">
            <a:blip r:embed="rId7"/>
            <a:srcRect/>
            <a:stretch/>
          </a:blipFill>
          <a:ln w="0">
            <a:noFill/>
          </a:ln>
        </p:spPr>
        <p:style>
          <a:lnRef idx="0"/>
          <a:fillRef idx="0"/>
          <a:effectRef idx="0"/>
          <a:fontRef idx="minor"/>
        </p:style>
      </p:sp>
      <p:sp>
        <p:nvSpPr>
          <p:cNvPr id="909" name="TextBox 184"/>
          <p:cNvSpPr/>
          <p:nvPr/>
        </p:nvSpPr>
        <p:spPr>
          <a:xfrm>
            <a:off x="2107080" y="6883560"/>
            <a:ext cx="305208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Connection</a:t>
            </a:r>
            <a:endParaRPr b="0" lang="en-IN" sz="2100" spc="-1" strike="noStrike">
              <a:latin typeface="Arial"/>
            </a:endParaRPr>
          </a:p>
        </p:txBody>
      </p:sp>
      <p:sp>
        <p:nvSpPr>
          <p:cNvPr id="910" name="TextBox 185"/>
          <p:cNvSpPr/>
          <p:nvPr/>
        </p:nvSpPr>
        <p:spPr>
          <a:xfrm>
            <a:off x="7362360" y="6883560"/>
            <a:ext cx="340524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Open Scheduling</a:t>
            </a:r>
            <a:endParaRPr b="0" lang="en-IN" sz="2100" spc="-1" strike="noStrike">
              <a:latin typeface="Arial"/>
            </a:endParaRPr>
          </a:p>
        </p:txBody>
      </p:sp>
      <p:sp>
        <p:nvSpPr>
          <p:cNvPr id="911" name="TextBox 186"/>
          <p:cNvSpPr/>
          <p:nvPr/>
        </p:nvSpPr>
        <p:spPr>
          <a:xfrm>
            <a:off x="12816360" y="6883560"/>
            <a:ext cx="3051360" cy="372240"/>
          </a:xfrm>
          <a:prstGeom prst="rect">
            <a:avLst/>
          </a:prstGeom>
          <a:noFill/>
          <a:ln w="0">
            <a:noFill/>
          </a:ln>
        </p:spPr>
        <p:style>
          <a:lnRef idx="0"/>
          <a:fillRef idx="0"/>
          <a:effectRef idx="0"/>
          <a:fontRef idx="minor"/>
        </p:style>
        <p:txBody>
          <a:bodyPr numCol="1" spcCol="216000" lIns="0" rIns="0" tIns="0" bIns="0" anchor="t">
            <a:noAutofit/>
          </a:bodyPr>
          <a:p>
            <a:pPr algn="ctr">
              <a:lnSpc>
                <a:spcPts val="2940"/>
              </a:lnSpc>
              <a:buNone/>
              <a:tabLst>
                <a:tab algn="l" pos="0"/>
              </a:tabLst>
            </a:pPr>
            <a:r>
              <a:rPr b="0" lang="en-US" sz="2100" spc="-1" strike="noStrike">
                <a:solidFill>
                  <a:srgbClr val="ffffff"/>
                </a:solidFill>
                <a:latin typeface="Montserrat Classic Bold"/>
                <a:ea typeface="DejaVu Sans"/>
              </a:rPr>
              <a:t>Teaching Options</a:t>
            </a:r>
            <a:endParaRPr b="0" lang="en-IN" sz="2100" spc="-1" strike="noStrike">
              <a:latin typeface="Arial"/>
            </a:endParaRPr>
          </a:p>
        </p:txBody>
      </p:sp>
      <p:sp>
        <p:nvSpPr>
          <p:cNvPr id="912" name="TextBox 187"/>
          <p:cNvSpPr/>
          <p:nvPr/>
        </p:nvSpPr>
        <p:spPr>
          <a:xfrm>
            <a:off x="15609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913" name="TextBox 188"/>
          <p:cNvSpPr/>
          <p:nvPr/>
        </p:nvSpPr>
        <p:spPr>
          <a:xfrm>
            <a:off x="699336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914" name="TextBox 189"/>
          <p:cNvSpPr/>
          <p:nvPr/>
        </p:nvSpPr>
        <p:spPr>
          <a:xfrm>
            <a:off x="12270240" y="7570440"/>
            <a:ext cx="4298760" cy="1371960"/>
          </a:xfrm>
          <a:prstGeom prst="rect">
            <a:avLst/>
          </a:prstGeom>
          <a:noFill/>
          <a:ln w="0">
            <a:noFill/>
          </a:ln>
        </p:spPr>
        <p:style>
          <a:lnRef idx="0"/>
          <a:fillRef idx="0"/>
          <a:effectRef idx="0"/>
          <a:fontRef idx="minor"/>
        </p:style>
        <p:txBody>
          <a:bodyPr numCol="1" spcCol="216000" lIns="0" rIns="0" tIns="0" bIns="0" anchor="t">
            <a:noAutofit/>
          </a:bodyPr>
          <a:p>
            <a:pPr algn="ctr">
              <a:lnSpc>
                <a:spcPts val="2701"/>
              </a:lnSpc>
              <a:buNone/>
              <a:tabLst>
                <a:tab algn="l" pos="0"/>
              </a:tabLst>
            </a:pPr>
            <a:r>
              <a:rPr b="0" lang="en-US" sz="1800" spc="-1" strike="noStrike">
                <a:solidFill>
                  <a:srgbClr val="000000"/>
                </a:solidFill>
                <a:latin typeface="Montserrat"/>
                <a:ea typeface="DejaVu Sans"/>
              </a:rPr>
              <a:t>Lorem ipsum dolor sit amet, consectetur adipiscing elit. Sed iaculis luctus varius. Vestibulum aliquam ex vel massa.</a:t>
            </a:r>
            <a:endParaRPr b="0" lang="en-IN" sz="1800" spc="-1" strike="noStrike">
              <a:latin typeface="Arial"/>
            </a:endParaRPr>
          </a:p>
        </p:txBody>
      </p:sp>
      <p:sp>
        <p:nvSpPr>
          <p:cNvPr id="915" name="TextBox 190"/>
          <p:cNvSpPr/>
          <p:nvPr/>
        </p:nvSpPr>
        <p:spPr>
          <a:xfrm>
            <a:off x="1682640" y="2369880"/>
            <a:ext cx="6955920" cy="767520"/>
          </a:xfrm>
          <a:prstGeom prst="rect">
            <a:avLst/>
          </a:prstGeom>
          <a:noFill/>
          <a:ln w="0">
            <a:noFill/>
          </a:ln>
        </p:spPr>
        <p:style>
          <a:lnRef idx="0"/>
          <a:fillRef idx="0"/>
          <a:effectRef idx="0"/>
          <a:fontRef idx="minor"/>
        </p:style>
        <p:txBody>
          <a:bodyPr numCol="1" spcCol="216000" lIns="0" rIns="0" tIns="0" bIns="0" anchor="t">
            <a:noAutofit/>
          </a:bodyPr>
          <a:p>
            <a:pPr>
              <a:lnSpc>
                <a:spcPts val="6046"/>
              </a:lnSpc>
              <a:buNone/>
              <a:tabLst>
                <a:tab algn="l" pos="0"/>
              </a:tabLst>
            </a:pPr>
            <a:r>
              <a:rPr b="0" lang="en-US" sz="5500" spc="-1" strike="noStrike">
                <a:solidFill>
                  <a:srgbClr val="000000"/>
                </a:solidFill>
                <a:latin typeface="Montserrat Classic Bold"/>
                <a:ea typeface="DejaVu Sans"/>
              </a:rPr>
              <a:t>Debugging</a:t>
            </a:r>
            <a:endParaRPr b="0" lang="en-IN" sz="5500" spc="-1" strike="noStrike">
              <a:latin typeface="Arial"/>
            </a:endParaRPr>
          </a:p>
        </p:txBody>
      </p:sp>
      <p:sp>
        <p:nvSpPr>
          <p:cNvPr id="916" name="Freeform 241"/>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8"/>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Freeform 266"/>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918" name="Freeform 267"/>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919" name="Freeform 268"/>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920" name="PlaceHolder 1"/>
          <p:cNvSpPr>
            <a:spLocks noGrp="1"/>
          </p:cNvSpPr>
          <p:nvPr>
            <p:ph type="subTitle"/>
          </p:nvPr>
        </p:nvSpPr>
        <p:spPr>
          <a:xfrm>
            <a:off x="266760" y="1769760"/>
            <a:ext cx="16456320" cy="796068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US" sz="3200" spc="-1" strike="noStrike">
                <a:solidFill>
                  <a:srgbClr val="000000"/>
                </a:solidFill>
                <a:latin typeface="Calibri"/>
                <a:ea typeface="DejaVu Sans"/>
              </a:rPr>
              <a:t>so basically python is world fastest growing programming language not just among software engineers but even among mathematicians , data analyst ,scientist, accountant, network engineers and even kid because it is very friendly programming language</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people from this all different field use python for variety of different task such as data analytics and data visualization , artificial intelligence and machine learning , automation </a:t>
            </a: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In-fact python is much used by those who are not software engineer or those who does not come from IT background</a:t>
            </a:r>
            <a:endParaRPr b="0" lang="en-IN" sz="3200" spc="-1" strike="noStrike">
              <a:latin typeface="Arial"/>
            </a:endParaRPr>
          </a:p>
          <a:p>
            <a:pPr marL="343080" indent="-343080">
              <a:lnSpc>
                <a:spcPct val="90000"/>
              </a:lnSpc>
              <a:spcBef>
                <a:spcPts val="1001"/>
              </a:spcBef>
              <a:buNone/>
              <a:tabLst>
                <a:tab algn="l" pos="0"/>
              </a:tabLst>
            </a:pPr>
            <a:endParaRPr b="0" lang="en-IN" sz="32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3200" spc="-1" strike="noStrike">
                <a:solidFill>
                  <a:srgbClr val="000000"/>
                </a:solidFill>
                <a:latin typeface="Calibri"/>
                <a:ea typeface="DejaVu Sans"/>
              </a:rPr>
              <a:t>so if you hate to do boring and repetitive task such as copying file renaming them and then uploading them to a server . but with python you can easily write a python script and its done </a:t>
            </a:r>
            <a:r>
              <a:rPr b="0" lang="en-IN" sz="3200" spc="-1" strike="noStrike">
                <a:solidFill>
                  <a:srgbClr val="000000"/>
                </a:solidFill>
                <a:latin typeface="Calibri"/>
                <a:ea typeface="Calibri"/>
              </a:rPr>
              <a:t>.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Created by Guido van Rossum in 1990’s and later it was released in 1991, Python is known for its simplicity, readability, and versatility.</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In 1994 comp.lan.python was formed it is a dedicated use net newsgroup for general discussion and questions about python </a:t>
            </a:r>
            <a:endParaRPr b="0" lang="en-IN" sz="3200" spc="-1" strike="noStrike">
              <a:latin typeface="Arial"/>
            </a:endParaRPr>
          </a:p>
          <a:p>
            <a:pPr marL="228600" indent="-228600">
              <a:lnSpc>
                <a:spcPct val="107000"/>
              </a:lnSpc>
              <a:spcBef>
                <a:spcPts val="1001"/>
              </a:spcBef>
              <a:spcAft>
                <a:spcPts val="794"/>
              </a:spcAft>
              <a:buClr>
                <a:srgbClr val="000000"/>
              </a:buClr>
              <a:buFont typeface="Arial"/>
              <a:buChar char="•"/>
              <a:tabLst>
                <a:tab algn="l" pos="0"/>
              </a:tabLst>
            </a:pPr>
            <a:r>
              <a:rPr b="0" lang="en-IN" sz="3200" spc="-1" strike="noStrike">
                <a:solidFill>
                  <a:srgbClr val="000000"/>
                </a:solidFill>
                <a:latin typeface="Calibri"/>
                <a:ea typeface="Calibri"/>
              </a:rPr>
              <a:t> </a:t>
            </a:r>
            <a:r>
              <a:rPr b="0" lang="en-IN" sz="3200" spc="-1" strike="noStrike">
                <a:solidFill>
                  <a:srgbClr val="000000"/>
                </a:solidFill>
                <a:latin typeface="Calibri"/>
                <a:ea typeface="Calibri"/>
              </a:rPr>
              <a:t>It has gained widespread popularity among developers due to its ease of use and strong community support. Python is used for a wide range of applications, including web development, data analysis, artificial intelligence, scientific computing, automation, and more.</a:t>
            </a:r>
            <a:endParaRPr b="0" lang="en-IN" sz="3200" spc="-1" strike="noStrike">
              <a:latin typeface="Arial"/>
            </a:endParaRPr>
          </a:p>
          <a:p>
            <a:pPr marL="343080" indent="-343080">
              <a:lnSpc>
                <a:spcPct val="107000"/>
              </a:lnSpc>
              <a:spcBef>
                <a:spcPts val="1001"/>
              </a:spcBef>
              <a:spcAft>
                <a:spcPts val="794"/>
              </a:spcAft>
              <a:buNone/>
              <a:tabLst>
                <a:tab algn="l" pos="0"/>
              </a:tabLst>
            </a:pPr>
            <a:endParaRPr b="0" lang="en-IN" sz="3200" spc="-1" strike="noStrike">
              <a:latin typeface="Arial"/>
            </a:endParaRPr>
          </a:p>
          <a:p>
            <a:pPr marL="343080" indent="-343080">
              <a:lnSpc>
                <a:spcPct val="107000"/>
              </a:lnSpc>
              <a:spcBef>
                <a:spcPts val="1001"/>
              </a:spcBef>
              <a:spcAft>
                <a:spcPts val="794"/>
              </a:spcAft>
              <a:buNone/>
              <a:tabLst>
                <a:tab algn="l" pos="0"/>
              </a:tabLst>
            </a:pPr>
            <a:r>
              <a:rPr b="0" lang="en-IN" sz="3200" spc="-1" strike="noStrike">
                <a:solidFill>
                  <a:srgbClr val="000000"/>
                </a:solidFill>
                <a:latin typeface="Calibri"/>
                <a:ea typeface="Calibri"/>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21" name="Group 5"/>
          <p:cNvGrpSpPr/>
          <p:nvPr/>
        </p:nvGrpSpPr>
        <p:grpSpPr>
          <a:xfrm>
            <a:off x="5732640" y="-3618720"/>
            <a:ext cx="17521200" cy="17521200"/>
            <a:chOff x="5732640" y="-3618720"/>
            <a:chExt cx="17521200" cy="17521200"/>
          </a:xfrm>
        </p:grpSpPr>
        <p:sp>
          <p:nvSpPr>
            <p:cNvPr id="922" name="Freeform 13"/>
            <p:cNvSpPr/>
            <p:nvPr/>
          </p:nvSpPr>
          <p:spPr>
            <a:xfrm>
              <a:off x="5732640" y="-3618720"/>
              <a:ext cx="17521200" cy="17521200"/>
            </a:xfrm>
            <a:custGeom>
              <a:avLst/>
              <a:gdLst/>
              <a:ahLst/>
              <a:rect l="l" t="t" r="r" b="b"/>
              <a:pathLst>
                <a:path w="17521555" h="17521555">
                  <a:moveTo>
                    <a:pt x="8760777" y="0"/>
                  </a:moveTo>
                  <a:cubicBezTo>
                    <a:pt x="3922323" y="0"/>
                    <a:pt x="0" y="3922323"/>
                    <a:pt x="0" y="8760777"/>
                  </a:cubicBezTo>
                  <a:cubicBezTo>
                    <a:pt x="0" y="13599231"/>
                    <a:pt x="3922323" y="17521555"/>
                    <a:pt x="8760777" y="17521555"/>
                  </a:cubicBezTo>
                  <a:cubicBezTo>
                    <a:pt x="13599231" y="17521555"/>
                    <a:pt x="17521555" y="13599231"/>
                    <a:pt x="17521555" y="8760777"/>
                  </a:cubicBezTo>
                  <a:cubicBezTo>
                    <a:pt x="17521555" y="3922323"/>
                    <a:pt x="13599231" y="0"/>
                    <a:pt x="8760777" y="0"/>
                  </a:cubicBezTo>
                  <a:close/>
                </a:path>
              </a:pathLst>
            </a:custGeom>
            <a:solidFill>
              <a:srgbClr val="4dc5ef"/>
            </a:solidFill>
            <a:ln w="0">
              <a:noFill/>
            </a:ln>
          </p:spPr>
          <p:style>
            <a:lnRef idx="0"/>
            <a:fillRef idx="0"/>
            <a:effectRef idx="0"/>
            <a:fontRef idx="minor"/>
          </p:style>
        </p:sp>
        <p:sp>
          <p:nvSpPr>
            <p:cNvPr id="923" name="TextBox 16"/>
            <p:cNvSpPr/>
            <p:nvPr/>
          </p:nvSpPr>
          <p:spPr>
            <a:xfrm>
              <a:off x="7376040" y="-2797200"/>
              <a:ext cx="14235120" cy="15056640"/>
            </a:xfrm>
            <a:prstGeom prst="rect">
              <a:avLst/>
            </a:prstGeom>
            <a:noFill/>
            <a:ln w="0">
              <a:noFill/>
            </a:ln>
          </p:spPr>
          <p:style>
            <a:lnRef idx="0"/>
            <a:fillRef idx="0"/>
            <a:effectRef idx="0"/>
            <a:fontRef idx="minor"/>
          </p:style>
        </p:sp>
      </p:grpSp>
      <p:grpSp>
        <p:nvGrpSpPr>
          <p:cNvPr id="924" name="Group 43"/>
          <p:cNvGrpSpPr/>
          <p:nvPr/>
        </p:nvGrpSpPr>
        <p:grpSpPr>
          <a:xfrm>
            <a:off x="9147240" y="6114600"/>
            <a:ext cx="9820440" cy="3137040"/>
            <a:chOff x="9147240" y="6114600"/>
            <a:chExt cx="9820440" cy="3137040"/>
          </a:xfrm>
        </p:grpSpPr>
        <p:sp>
          <p:nvSpPr>
            <p:cNvPr id="925" name="Freeform 15"/>
            <p:cNvSpPr/>
            <p:nvPr/>
          </p:nvSpPr>
          <p:spPr>
            <a:xfrm rot="5400000">
              <a:off x="12488760" y="2772720"/>
              <a:ext cx="3137040" cy="9820440"/>
            </a:xfrm>
            <a:custGeom>
              <a:avLst/>
              <a:gdLst/>
              <a:ahLst/>
              <a:rect l="l" t="t" r="r" b="b"/>
              <a:pathLst>
                <a:path w="3137535" h="9820910">
                  <a:moveTo>
                    <a:pt x="2855677" y="9820910"/>
                  </a:moveTo>
                  <a:lnTo>
                    <a:pt x="281857" y="9820910"/>
                  </a:lnTo>
                  <a:cubicBezTo>
                    <a:pt x="126548" y="9820910"/>
                    <a:pt x="0" y="9694299"/>
                    <a:pt x="0" y="9538912"/>
                  </a:cubicBezTo>
                  <a:lnTo>
                    <a:pt x="0" y="281998"/>
                  </a:lnTo>
                  <a:cubicBezTo>
                    <a:pt x="0" y="126611"/>
                    <a:pt x="126548" y="0"/>
                    <a:pt x="281857" y="0"/>
                  </a:cubicBezTo>
                  <a:lnTo>
                    <a:pt x="2855677" y="0"/>
                  </a:lnTo>
                  <a:cubicBezTo>
                    <a:pt x="3010986" y="0"/>
                    <a:pt x="3137535" y="126611"/>
                    <a:pt x="3137535" y="281998"/>
                  </a:cubicBezTo>
                  <a:lnTo>
                    <a:pt x="3137535" y="9538912"/>
                  </a:lnTo>
                  <a:cubicBezTo>
                    <a:pt x="3137535" y="9694299"/>
                    <a:pt x="3010986" y="9820910"/>
                    <a:pt x="2855677" y="9820910"/>
                  </a:cubicBezTo>
                  <a:close/>
                </a:path>
              </a:pathLst>
            </a:custGeom>
            <a:gradFill rotWithShape="0">
              <a:gsLst>
                <a:gs pos="0">
                  <a:srgbClr val="0b5154"/>
                </a:gs>
                <a:gs pos="100000">
                  <a:srgbClr val="010e20"/>
                </a:gs>
              </a:gsLst>
              <a:lin ang="0"/>
            </a:gradFill>
            <a:ln w="0">
              <a:noFill/>
            </a:ln>
          </p:spPr>
          <p:style>
            <a:lnRef idx="0"/>
            <a:fillRef idx="0"/>
            <a:effectRef idx="0"/>
            <a:fontRef idx="minor"/>
          </p:style>
        </p:sp>
      </p:grpSp>
      <p:grpSp>
        <p:nvGrpSpPr>
          <p:cNvPr id="926" name="Group 45"/>
          <p:cNvGrpSpPr/>
          <p:nvPr/>
        </p:nvGrpSpPr>
        <p:grpSpPr>
          <a:xfrm>
            <a:off x="1028880" y="2057400"/>
            <a:ext cx="7197480" cy="7197480"/>
            <a:chOff x="1028880" y="2057400"/>
            <a:chExt cx="7197480" cy="7197480"/>
          </a:xfrm>
        </p:grpSpPr>
        <p:sp>
          <p:nvSpPr>
            <p:cNvPr id="927" name="Freeform 19"/>
            <p:cNvSpPr/>
            <p:nvPr/>
          </p:nvSpPr>
          <p:spPr>
            <a:xfrm>
              <a:off x="1028880" y="2057400"/>
              <a:ext cx="7197480" cy="7197480"/>
            </a:xfrm>
            <a:custGeom>
              <a:avLst/>
              <a:gdLst/>
              <a:ahLst/>
              <a:rect l="l" t="t" r="r" b="b"/>
              <a:pathLst>
                <a:path w="7197725" h="7197725">
                  <a:moveTo>
                    <a:pt x="6477952" y="7197725"/>
                  </a:moveTo>
                  <a:lnTo>
                    <a:pt x="719772" y="7197725"/>
                  </a:lnTo>
                  <a:cubicBezTo>
                    <a:pt x="322458" y="7197725"/>
                    <a:pt x="0" y="6875266"/>
                    <a:pt x="0" y="6477952"/>
                  </a:cubicBezTo>
                  <a:lnTo>
                    <a:pt x="0" y="719772"/>
                  </a:lnTo>
                  <a:cubicBezTo>
                    <a:pt x="0" y="322458"/>
                    <a:pt x="322458" y="0"/>
                    <a:pt x="719772" y="0"/>
                  </a:cubicBezTo>
                  <a:lnTo>
                    <a:pt x="6477952" y="0"/>
                  </a:lnTo>
                  <a:cubicBezTo>
                    <a:pt x="6875266" y="0"/>
                    <a:pt x="7197725" y="322458"/>
                    <a:pt x="7197725" y="719772"/>
                  </a:cubicBezTo>
                  <a:lnTo>
                    <a:pt x="7197725" y="6477952"/>
                  </a:lnTo>
                  <a:cubicBezTo>
                    <a:pt x="7197725" y="6875266"/>
                    <a:pt x="6875266" y="7197725"/>
                    <a:pt x="6477952" y="7197725"/>
                  </a:cubicBezTo>
                  <a:close/>
                </a:path>
              </a:pathLst>
            </a:custGeom>
            <a:gradFill rotWithShape="0">
              <a:gsLst>
                <a:gs pos="0">
                  <a:srgbClr val="0b5154"/>
                </a:gs>
                <a:gs pos="100000">
                  <a:srgbClr val="010e20"/>
                </a:gs>
              </a:gsLst>
              <a:lin ang="0"/>
            </a:gradFill>
            <a:ln w="12700">
              <a:solidFill>
                <a:srgbClr val="000000"/>
              </a:solidFill>
              <a:round/>
            </a:ln>
          </p:spPr>
          <p:style>
            <a:lnRef idx="0"/>
            <a:fillRef idx="0"/>
            <a:effectRef idx="0"/>
            <a:fontRef idx="minor"/>
          </p:style>
        </p:sp>
      </p:grpSp>
      <p:sp>
        <p:nvSpPr>
          <p:cNvPr id="928" name="Freeform 100"/>
          <p:cNvSpPr/>
          <p:nvPr/>
        </p:nvSpPr>
        <p:spPr>
          <a:xfrm>
            <a:off x="17259480" y="5683320"/>
            <a:ext cx="1585800" cy="866520"/>
          </a:xfrm>
          <a:custGeom>
            <a:avLst/>
            <a:gdLst/>
            <a:ahLst/>
            <a:rect l="l" t="t" r="r" b="b"/>
            <a:pathLst>
              <a:path w="1586230" h="866775">
                <a:moveTo>
                  <a:pt x="0" y="0"/>
                </a:moveTo>
                <a:lnTo>
                  <a:pt x="1586230" y="0"/>
                </a:lnTo>
                <a:lnTo>
                  <a:pt x="1586230" y="866775"/>
                </a:lnTo>
                <a:lnTo>
                  <a:pt x="0" y="866775"/>
                </a:lnTo>
                <a:lnTo>
                  <a:pt x="0" y="0"/>
                </a:lnTo>
                <a:close/>
              </a:path>
            </a:pathLst>
          </a:custGeom>
          <a:blipFill rotWithShape="0">
            <a:blip r:embed="rId1"/>
            <a:srcRect/>
            <a:stretch/>
          </a:blipFill>
          <a:ln w="0">
            <a:noFill/>
          </a:ln>
        </p:spPr>
        <p:style>
          <a:lnRef idx="0"/>
          <a:fillRef idx="0"/>
          <a:effectRef idx="0"/>
          <a:fontRef idx="minor"/>
        </p:style>
      </p:sp>
      <p:sp>
        <p:nvSpPr>
          <p:cNvPr id="929" name="TextBox 17"/>
          <p:cNvSpPr/>
          <p:nvPr/>
        </p:nvSpPr>
        <p:spPr>
          <a:xfrm>
            <a:off x="9144000" y="2257920"/>
            <a:ext cx="8111880" cy="1970640"/>
          </a:xfrm>
          <a:prstGeom prst="rect">
            <a:avLst/>
          </a:prstGeom>
          <a:noFill/>
          <a:ln w="0">
            <a:noFill/>
          </a:ln>
        </p:spPr>
        <p:style>
          <a:lnRef idx="0"/>
          <a:fillRef idx="0"/>
          <a:effectRef idx="0"/>
          <a:fontRef idx="minor"/>
        </p:style>
        <p:txBody>
          <a:bodyPr numCol="1" spcCol="216000" lIns="0" rIns="0" tIns="0" bIns="0" anchor="t">
            <a:noAutofit/>
          </a:bodyPr>
          <a:p>
            <a:pPr>
              <a:lnSpc>
                <a:spcPts val="15520"/>
              </a:lnSpc>
              <a:buNone/>
              <a:tabLst>
                <a:tab algn="l" pos="0"/>
              </a:tabLst>
            </a:pPr>
            <a:r>
              <a:rPr b="0" lang="en-US" sz="15530" spc="-1" strike="noStrike">
                <a:solidFill>
                  <a:srgbClr val="000000"/>
                </a:solidFill>
                <a:latin typeface="Montserrat Classic Bold"/>
                <a:ea typeface="DejaVu Sans"/>
              </a:rPr>
              <a:t>THANK</a:t>
            </a:r>
            <a:endParaRPr b="0" lang="en-IN" sz="15530" spc="-1" strike="noStrike">
              <a:latin typeface="Arial"/>
            </a:endParaRPr>
          </a:p>
        </p:txBody>
      </p:sp>
      <p:sp>
        <p:nvSpPr>
          <p:cNvPr id="930" name="TextBox 18"/>
          <p:cNvSpPr/>
          <p:nvPr/>
        </p:nvSpPr>
        <p:spPr>
          <a:xfrm>
            <a:off x="9144000" y="4055040"/>
            <a:ext cx="8111880" cy="1970640"/>
          </a:xfrm>
          <a:prstGeom prst="rect">
            <a:avLst/>
          </a:prstGeom>
          <a:noFill/>
          <a:ln w="0">
            <a:noFill/>
          </a:ln>
        </p:spPr>
        <p:style>
          <a:lnRef idx="0"/>
          <a:fillRef idx="0"/>
          <a:effectRef idx="0"/>
          <a:fontRef idx="minor"/>
        </p:style>
        <p:txBody>
          <a:bodyPr numCol="1" spcCol="216000" lIns="0" rIns="0" tIns="0" bIns="0" anchor="t">
            <a:noAutofit/>
          </a:bodyPr>
          <a:p>
            <a:pPr>
              <a:lnSpc>
                <a:spcPts val="15520"/>
              </a:lnSpc>
              <a:buNone/>
              <a:tabLst>
                <a:tab algn="l" pos="0"/>
              </a:tabLst>
            </a:pPr>
            <a:r>
              <a:rPr b="0" lang="en-US" sz="15530" spc="-1" strike="noStrike">
                <a:solidFill>
                  <a:srgbClr val="ffffff"/>
                </a:solidFill>
                <a:latin typeface="Montserrat Classic Bold"/>
                <a:ea typeface="DejaVu Sans"/>
              </a:rPr>
              <a:t>YOU</a:t>
            </a:r>
            <a:endParaRPr b="0" lang="en-IN" sz="15530" spc="-1" strike="noStrike">
              <a:latin typeface="Arial"/>
            </a:endParaRPr>
          </a:p>
        </p:txBody>
      </p:sp>
      <p:sp>
        <p:nvSpPr>
          <p:cNvPr id="931" name="Freeform 101"/>
          <p:cNvSpPr/>
          <p:nvPr/>
        </p:nvSpPr>
        <p:spPr>
          <a:xfrm>
            <a:off x="15972120" y="-2315880"/>
            <a:ext cx="4628880" cy="4628880"/>
          </a:xfrm>
          <a:custGeom>
            <a:avLst/>
            <a:gdLst/>
            <a:ahLst/>
            <a:rect l="l" t="t" r="r" b="b"/>
            <a:pathLst>
              <a:path w="4629150" h="4629150">
                <a:moveTo>
                  <a:pt x="0" y="0"/>
                </a:moveTo>
                <a:lnTo>
                  <a:pt x="4629149" y="0"/>
                </a:lnTo>
                <a:lnTo>
                  <a:pt x="4629149" y="4629149"/>
                </a:lnTo>
                <a:lnTo>
                  <a:pt x="0" y="4629149"/>
                </a:lnTo>
                <a:lnTo>
                  <a:pt x="0" y="0"/>
                </a:lnTo>
                <a:close/>
              </a:path>
            </a:pathLst>
          </a:custGeom>
          <a:blipFill rotWithShape="0">
            <a:blip r:embed="rId2">
              <a:alphaModFix amt="5000"/>
            </a:blip>
            <a:srcRect/>
            <a:stretch/>
          </a:blipFill>
          <a:ln w="0">
            <a:noFill/>
          </a:ln>
        </p:spPr>
        <p:style>
          <a:lnRef idx="0"/>
          <a:fillRef idx="0"/>
          <a:effectRef idx="0"/>
          <a:fontRef idx="minor"/>
        </p:style>
      </p:sp>
      <p:sp>
        <p:nvSpPr>
          <p:cNvPr id="932" name="Freeform 102"/>
          <p:cNvSpPr/>
          <p:nvPr/>
        </p:nvSpPr>
        <p:spPr>
          <a:xfrm>
            <a:off x="10077480" y="6807960"/>
            <a:ext cx="251640" cy="347040"/>
          </a:xfrm>
          <a:custGeom>
            <a:avLst/>
            <a:gdLst/>
            <a:ahLst/>
            <a:rect l="l" t="t" r="r" b="b"/>
            <a:pathLst>
              <a:path w="252095" h="347345">
                <a:moveTo>
                  <a:pt x="0" y="0"/>
                </a:moveTo>
                <a:lnTo>
                  <a:pt x="252095" y="0"/>
                </a:lnTo>
                <a:lnTo>
                  <a:pt x="252095" y="347345"/>
                </a:lnTo>
                <a:lnTo>
                  <a:pt x="0" y="347345"/>
                </a:lnTo>
                <a:lnTo>
                  <a:pt x="0" y="0"/>
                </a:lnTo>
                <a:close/>
              </a:path>
            </a:pathLst>
          </a:custGeom>
          <a:blipFill rotWithShape="0">
            <a:blip r:embed="rId3"/>
            <a:srcRect/>
            <a:stretch/>
          </a:blipFill>
          <a:ln w="0">
            <a:noFill/>
          </a:ln>
        </p:spPr>
        <p:style>
          <a:lnRef idx="0"/>
          <a:fillRef idx="0"/>
          <a:effectRef idx="0"/>
          <a:fontRef idx="minor"/>
        </p:style>
      </p:sp>
      <p:sp>
        <p:nvSpPr>
          <p:cNvPr id="933" name="Freeform 103"/>
          <p:cNvSpPr/>
          <p:nvPr/>
        </p:nvSpPr>
        <p:spPr>
          <a:xfrm>
            <a:off x="10077480" y="7583760"/>
            <a:ext cx="312120" cy="239760"/>
          </a:xfrm>
          <a:custGeom>
            <a:avLst/>
            <a:gdLst/>
            <a:ahLst/>
            <a:rect l="l" t="t" r="r" b="b"/>
            <a:pathLst>
              <a:path w="312420" h="240030">
                <a:moveTo>
                  <a:pt x="0" y="0"/>
                </a:moveTo>
                <a:lnTo>
                  <a:pt x="312420" y="0"/>
                </a:lnTo>
                <a:lnTo>
                  <a:pt x="312420" y="240030"/>
                </a:lnTo>
                <a:lnTo>
                  <a:pt x="0" y="240030"/>
                </a:lnTo>
                <a:lnTo>
                  <a:pt x="0" y="0"/>
                </a:lnTo>
                <a:close/>
              </a:path>
            </a:pathLst>
          </a:custGeom>
          <a:blipFill rotWithShape="0">
            <a:blip r:embed="rId4"/>
            <a:srcRect/>
            <a:stretch/>
          </a:blipFill>
          <a:ln w="0">
            <a:noFill/>
          </a:ln>
        </p:spPr>
        <p:style>
          <a:lnRef idx="0"/>
          <a:fillRef idx="0"/>
          <a:effectRef idx="0"/>
          <a:fontRef idx="minor"/>
        </p:style>
      </p:sp>
      <p:sp>
        <p:nvSpPr>
          <p:cNvPr id="934" name="Freeform 104"/>
          <p:cNvSpPr/>
          <p:nvPr/>
        </p:nvSpPr>
        <p:spPr>
          <a:xfrm>
            <a:off x="10077480" y="8252640"/>
            <a:ext cx="312120" cy="312120"/>
          </a:xfrm>
          <a:custGeom>
            <a:avLst/>
            <a:gdLst/>
            <a:ahLst/>
            <a:rect l="l" t="t" r="r" b="b"/>
            <a:pathLst>
              <a:path w="312420" h="312420">
                <a:moveTo>
                  <a:pt x="0" y="0"/>
                </a:moveTo>
                <a:lnTo>
                  <a:pt x="312420" y="0"/>
                </a:lnTo>
                <a:lnTo>
                  <a:pt x="312420" y="312420"/>
                </a:lnTo>
                <a:lnTo>
                  <a:pt x="0" y="312420"/>
                </a:lnTo>
                <a:lnTo>
                  <a:pt x="0" y="0"/>
                </a:lnTo>
                <a:close/>
              </a:path>
            </a:pathLst>
          </a:custGeom>
          <a:blipFill rotWithShape="0">
            <a:blip r:embed="rId5"/>
            <a:srcRect/>
            <a:stretch/>
          </a:blipFill>
          <a:ln w="0">
            <a:noFill/>
          </a:ln>
        </p:spPr>
        <p:style>
          <a:lnRef idx="0"/>
          <a:fillRef idx="0"/>
          <a:effectRef idx="0"/>
          <a:fontRef idx="minor"/>
        </p:style>
      </p:sp>
      <p:sp>
        <p:nvSpPr>
          <p:cNvPr id="935" name="TextBox 69"/>
          <p:cNvSpPr/>
          <p:nvPr/>
        </p:nvSpPr>
        <p:spPr>
          <a:xfrm>
            <a:off x="10796400" y="6817320"/>
            <a:ext cx="2572560" cy="329760"/>
          </a:xfrm>
          <a:prstGeom prst="rect">
            <a:avLst/>
          </a:prstGeom>
          <a:noFill/>
          <a:ln w="0">
            <a:noFill/>
          </a:ln>
        </p:spPr>
        <p:style>
          <a:lnRef idx="0"/>
          <a:fillRef idx="0"/>
          <a:effectRef idx="0"/>
          <a:fontRef idx="minor"/>
        </p:style>
        <p:txBody>
          <a:bodyPr numCol="1" spcCol="216000" lIns="0" rIns="0" tIns="0" bIns="0" anchor="t">
            <a:noAutofit/>
          </a:bodyPr>
          <a:p>
            <a:pPr>
              <a:lnSpc>
                <a:spcPts val="2605"/>
              </a:lnSpc>
              <a:buNone/>
              <a:tabLst>
                <a:tab algn="l" pos="0"/>
              </a:tabLst>
            </a:pPr>
            <a:r>
              <a:rPr b="0" lang="en-US" sz="2100" spc="-1" strike="noStrike">
                <a:solidFill>
                  <a:srgbClr val="ffffff"/>
                </a:solidFill>
                <a:latin typeface="Montserrat"/>
                <a:ea typeface="DejaVu Sans"/>
              </a:rPr>
              <a:t>+123-456-7890</a:t>
            </a:r>
            <a:endParaRPr b="0" lang="en-IN" sz="2100" spc="-1" strike="noStrike">
              <a:latin typeface="Arial"/>
            </a:endParaRPr>
          </a:p>
        </p:txBody>
      </p:sp>
      <p:sp>
        <p:nvSpPr>
          <p:cNvPr id="936" name="TextBox 70"/>
          <p:cNvSpPr/>
          <p:nvPr/>
        </p:nvSpPr>
        <p:spPr>
          <a:xfrm>
            <a:off x="10796400" y="7539480"/>
            <a:ext cx="3845880" cy="330480"/>
          </a:xfrm>
          <a:prstGeom prst="rect">
            <a:avLst/>
          </a:prstGeom>
          <a:noFill/>
          <a:ln w="0">
            <a:noFill/>
          </a:ln>
        </p:spPr>
        <p:style>
          <a:lnRef idx="0"/>
          <a:fillRef idx="0"/>
          <a:effectRef idx="0"/>
          <a:fontRef idx="minor"/>
        </p:style>
        <p:txBody>
          <a:bodyPr numCol="1" spcCol="216000" lIns="0" rIns="0" tIns="0" bIns="0" anchor="t">
            <a:noAutofit/>
          </a:bodyPr>
          <a:p>
            <a:pPr>
              <a:lnSpc>
                <a:spcPts val="2605"/>
              </a:lnSpc>
              <a:buNone/>
              <a:tabLst>
                <a:tab algn="l" pos="0"/>
              </a:tabLst>
            </a:pPr>
            <a:r>
              <a:rPr b="0" lang="en-US" sz="2100" spc="-1" strike="noStrike">
                <a:solidFill>
                  <a:srgbClr val="ffffff"/>
                </a:solidFill>
                <a:latin typeface="Montserrat"/>
                <a:ea typeface="DejaVu Sans"/>
              </a:rPr>
              <a:t>hello@reallygreatsite.com</a:t>
            </a:r>
            <a:endParaRPr b="0" lang="en-IN" sz="2100" spc="-1" strike="noStrike">
              <a:latin typeface="Arial"/>
            </a:endParaRPr>
          </a:p>
        </p:txBody>
      </p:sp>
      <p:sp>
        <p:nvSpPr>
          <p:cNvPr id="937" name="TextBox 71"/>
          <p:cNvSpPr/>
          <p:nvPr/>
        </p:nvSpPr>
        <p:spPr>
          <a:xfrm>
            <a:off x="10796400" y="8243640"/>
            <a:ext cx="3845880" cy="329760"/>
          </a:xfrm>
          <a:prstGeom prst="rect">
            <a:avLst/>
          </a:prstGeom>
          <a:noFill/>
          <a:ln w="0">
            <a:noFill/>
          </a:ln>
        </p:spPr>
        <p:style>
          <a:lnRef idx="0"/>
          <a:fillRef idx="0"/>
          <a:effectRef idx="0"/>
          <a:fontRef idx="minor"/>
        </p:style>
        <p:txBody>
          <a:bodyPr numCol="1" spcCol="216000" lIns="0" rIns="0" tIns="0" bIns="0" anchor="t">
            <a:noAutofit/>
          </a:bodyPr>
          <a:p>
            <a:pPr>
              <a:lnSpc>
                <a:spcPts val="2605"/>
              </a:lnSpc>
              <a:buNone/>
              <a:tabLst>
                <a:tab algn="l" pos="0"/>
              </a:tabLst>
            </a:pPr>
            <a:r>
              <a:rPr b="0" lang="en-US" sz="2100" spc="-1" strike="noStrike">
                <a:solidFill>
                  <a:srgbClr val="ffffff"/>
                </a:solidFill>
                <a:latin typeface="Montserrat"/>
                <a:ea typeface="DejaVu Sans"/>
              </a:rPr>
              <a:t>www.reallygreatsite.com</a:t>
            </a:r>
            <a:endParaRPr b="0" lang="en-IN" sz="2100" spc="-1" strike="noStrike">
              <a:latin typeface="Arial"/>
            </a:endParaRPr>
          </a:p>
        </p:txBody>
      </p:sp>
      <p:sp>
        <p:nvSpPr>
          <p:cNvPr id="938" name="Freeform 105"/>
          <p:cNvSpPr/>
          <p:nvPr/>
        </p:nvSpPr>
        <p:spPr>
          <a:xfrm>
            <a:off x="1955160" y="3230280"/>
            <a:ext cx="5344560" cy="4454280"/>
          </a:xfrm>
          <a:custGeom>
            <a:avLst/>
            <a:gdLst/>
            <a:ahLst/>
            <a:rect l="l" t="t" r="r" b="b"/>
            <a:pathLst>
              <a:path w="5344795" h="4454525">
                <a:moveTo>
                  <a:pt x="0" y="0"/>
                </a:moveTo>
                <a:lnTo>
                  <a:pt x="5344795" y="0"/>
                </a:lnTo>
                <a:lnTo>
                  <a:pt x="5344795" y="4454525"/>
                </a:lnTo>
                <a:lnTo>
                  <a:pt x="0" y="4454525"/>
                </a:lnTo>
                <a:lnTo>
                  <a:pt x="0" y="0"/>
                </a:lnTo>
                <a:close/>
              </a:path>
            </a:pathLst>
          </a:custGeom>
          <a:blipFill rotWithShape="0">
            <a:blip r:embed="rId6"/>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Freeform 384"/>
          <p:cNvSpPr/>
          <p:nvPr/>
        </p:nvSpPr>
        <p:spPr>
          <a:xfrm>
            <a:off x="16572240" y="-2416680"/>
            <a:ext cx="3628800" cy="3628800"/>
          </a:xfrm>
          <a:custGeom>
            <a:avLst/>
            <a:gdLst/>
            <a:ahLst/>
            <a:rect l="l" t="t" r="r" b="b"/>
            <a:pathLst>
              <a:path w="3629025" h="3629025">
                <a:moveTo>
                  <a:pt x="0" y="0"/>
                </a:moveTo>
                <a:lnTo>
                  <a:pt x="3629025" y="0"/>
                </a:lnTo>
                <a:lnTo>
                  <a:pt x="3629025" y="3629025"/>
                </a:lnTo>
                <a:lnTo>
                  <a:pt x="0" y="3629025"/>
                </a:lnTo>
                <a:lnTo>
                  <a:pt x="0" y="0"/>
                </a:lnTo>
                <a:close/>
              </a:path>
            </a:pathLst>
          </a:custGeom>
          <a:blipFill rotWithShape="0">
            <a:blip r:embed="rId1">
              <a:alphaModFix amt="5000"/>
            </a:blip>
            <a:srcRect/>
            <a:stretch/>
          </a:blipFill>
          <a:ln w="0">
            <a:noFill/>
          </a:ln>
        </p:spPr>
        <p:style>
          <a:lnRef idx="0"/>
          <a:fillRef idx="0"/>
          <a:effectRef idx="0"/>
          <a:fontRef idx="minor"/>
        </p:style>
      </p:sp>
      <p:sp>
        <p:nvSpPr>
          <p:cNvPr id="345" name="Freeform 385"/>
          <p:cNvSpPr/>
          <p:nvPr/>
        </p:nvSpPr>
        <p:spPr>
          <a:xfrm>
            <a:off x="0" y="9416880"/>
            <a:ext cx="1585080" cy="866520"/>
          </a:xfrm>
          <a:custGeom>
            <a:avLst/>
            <a:gdLst/>
            <a:ahLst/>
            <a:rect l="l" t="t" r="r" b="b"/>
            <a:pathLst>
              <a:path w="1585595" h="866775">
                <a:moveTo>
                  <a:pt x="0" y="0"/>
                </a:moveTo>
                <a:lnTo>
                  <a:pt x="1585595" y="0"/>
                </a:lnTo>
                <a:lnTo>
                  <a:pt x="1585595" y="866775"/>
                </a:lnTo>
                <a:lnTo>
                  <a:pt x="0" y="866775"/>
                </a:lnTo>
                <a:lnTo>
                  <a:pt x="0" y="0"/>
                </a:lnTo>
                <a:close/>
              </a:path>
            </a:pathLst>
          </a:custGeom>
          <a:blipFill rotWithShape="0">
            <a:blip r:embed="rId2"/>
            <a:srcRect/>
            <a:stretch/>
          </a:blipFill>
          <a:ln w="0">
            <a:noFill/>
          </a:ln>
        </p:spPr>
        <p:style>
          <a:lnRef idx="0"/>
          <a:fillRef idx="0"/>
          <a:effectRef idx="0"/>
          <a:fontRef idx="minor"/>
        </p:style>
      </p:sp>
      <p:sp>
        <p:nvSpPr>
          <p:cNvPr id="346" name="Freeform 386"/>
          <p:cNvSpPr/>
          <p:nvPr/>
        </p:nvSpPr>
        <p:spPr>
          <a:xfrm>
            <a:off x="15508440" y="734040"/>
            <a:ext cx="1747080" cy="1455840"/>
          </a:xfrm>
          <a:custGeom>
            <a:avLst/>
            <a:gdLst/>
            <a:ahLst/>
            <a:rect l="l" t="t" r="r" b="b"/>
            <a:pathLst>
              <a:path w="1747520" h="1456055">
                <a:moveTo>
                  <a:pt x="0" y="0"/>
                </a:moveTo>
                <a:lnTo>
                  <a:pt x="1747520" y="0"/>
                </a:lnTo>
                <a:lnTo>
                  <a:pt x="1747520" y="1456055"/>
                </a:lnTo>
                <a:lnTo>
                  <a:pt x="0" y="1456055"/>
                </a:lnTo>
                <a:lnTo>
                  <a:pt x="0" y="0"/>
                </a:lnTo>
                <a:close/>
              </a:path>
            </a:pathLst>
          </a:custGeom>
          <a:blipFill rotWithShape="0">
            <a:blip r:embed="rId3"/>
            <a:srcRect/>
            <a:stretch/>
          </a:blipFill>
          <a:ln w="0">
            <a:noFill/>
          </a:ln>
        </p:spPr>
        <p:style>
          <a:lnRef idx="0"/>
          <a:fillRef idx="0"/>
          <a:effectRef idx="0"/>
          <a:fontRef idx="minor"/>
        </p:style>
      </p:sp>
      <p:sp>
        <p:nvSpPr>
          <p:cNvPr id="347" name="PlaceHolder 1"/>
          <p:cNvSpPr>
            <a:spLocks noGrp="1"/>
          </p:cNvSpPr>
          <p:nvPr>
            <p:ph type="subTitle"/>
          </p:nvPr>
        </p:nvSpPr>
        <p:spPr>
          <a:xfrm>
            <a:off x="461520" y="1214280"/>
            <a:ext cx="16456320" cy="7959960"/>
          </a:xfrm>
          <a:prstGeom prst="rect">
            <a:avLst/>
          </a:prstGeom>
          <a:noFill/>
          <a:ln w="0">
            <a:noFill/>
          </a:ln>
        </p:spPr>
        <p:txBody>
          <a:bodyPr numCol="1" spcCol="216000" lIns="0" rIns="0" tIns="0" bIns="0" anchor="ctr">
            <a:noAutofit/>
          </a:bodyPr>
          <a:p>
            <a:pPr marL="228600" indent="-228600">
              <a:lnSpc>
                <a:spcPct val="90000"/>
              </a:lnSpc>
              <a:spcBef>
                <a:spcPts val="1001"/>
              </a:spcBef>
              <a:buClr>
                <a:srgbClr val="000000"/>
              </a:buClr>
              <a:buFont typeface="Arial"/>
              <a:buChar char="•"/>
            </a:pPr>
            <a:r>
              <a:rPr b="0" lang="en-IN" sz="1600" spc="-1" strike="noStrike">
                <a:solidFill>
                  <a:srgbClr val="000000"/>
                </a:solidFill>
                <a:latin typeface="Calibri"/>
                <a:ea typeface="Calibri"/>
              </a:rPr>
              <a:t>Now the coding start so we have to focus on the coding part more and practise it until we don’t learn it properly </a:t>
            </a:r>
            <a:endParaRPr b="0" lang="en-IN" sz="1600" spc="-1" strike="noStrike">
              <a:latin typeface="Arial"/>
            </a:endParaRPr>
          </a:p>
          <a:p>
            <a:pPr marL="228600" indent="-228600">
              <a:lnSpc>
                <a:spcPct val="90000"/>
              </a:lnSpc>
              <a:spcBef>
                <a:spcPts val="1001"/>
              </a:spcBef>
              <a:buClr>
                <a:srgbClr val="000000"/>
              </a:buClr>
              <a:buFont typeface="Arial"/>
              <a:buChar char="•"/>
            </a:pPr>
            <a:r>
              <a:rPr b="0" lang="en-IN" sz="1600" spc="-1" strike="noStrike">
                <a:solidFill>
                  <a:srgbClr val="000000"/>
                </a:solidFill>
                <a:latin typeface="Calibri"/>
                <a:ea typeface="Calibri"/>
              </a:rPr>
              <a:t>So lets start the work </a:t>
            </a:r>
            <a:endParaRPr b="0" lang="en-IN" sz="1600" spc="-1" strike="noStrike">
              <a:latin typeface="Arial"/>
            </a:endParaRPr>
          </a:p>
          <a:p>
            <a:pPr marL="228600" indent="-228600">
              <a:lnSpc>
                <a:spcPct val="90000"/>
              </a:lnSpc>
              <a:spcBef>
                <a:spcPts val="1001"/>
              </a:spcBef>
              <a:buClr>
                <a:srgbClr val="000000"/>
              </a:buClr>
              <a:buFont typeface="Arial"/>
              <a:buChar char="•"/>
            </a:pPr>
            <a:r>
              <a:rPr b="0" lang="en-IN" sz="1600" spc="-1" strike="noStrike">
                <a:solidFill>
                  <a:srgbClr val="000000"/>
                </a:solidFill>
                <a:latin typeface="Calibri"/>
                <a:ea typeface="Calibri"/>
              </a:rPr>
              <a:t>So basically there are various function in python lets start with the basic the print function</a:t>
            </a:r>
            <a:endParaRPr b="0" lang="en-IN" sz="1600" spc="-1" strike="noStrike">
              <a:latin typeface="Arial"/>
            </a:endParaRPr>
          </a:p>
          <a:p>
            <a:pPr marL="228600" indent="-228600">
              <a:lnSpc>
                <a:spcPct val="90000"/>
              </a:lnSpc>
              <a:spcBef>
                <a:spcPts val="1001"/>
              </a:spcBef>
              <a:buClr>
                <a:srgbClr val="000000"/>
              </a:buClr>
              <a:buFont typeface="Arial"/>
              <a:buChar char="•"/>
            </a:pPr>
            <a:r>
              <a:rPr b="0" lang="en-IN" sz="1600" spc="-1" strike="noStrike">
                <a:solidFill>
                  <a:srgbClr val="000000"/>
                </a:solidFill>
                <a:latin typeface="Calibri"/>
                <a:ea typeface="Calibri"/>
              </a:rPr>
              <a:t> </a:t>
            </a:r>
            <a:endParaRPr b="0" lang="en-IN" sz="1600" spc="-1" strike="noStrike">
              <a:latin typeface="Arial"/>
            </a:endParaRPr>
          </a:p>
          <a:p>
            <a:pPr marL="228600" indent="-228600">
              <a:lnSpc>
                <a:spcPct val="90000"/>
              </a:lnSpc>
              <a:spcBef>
                <a:spcPts val="1001"/>
              </a:spcBef>
              <a:buClr>
                <a:srgbClr val="000000"/>
              </a:buClr>
              <a:buFont typeface="Arial"/>
              <a:buChar char="•"/>
            </a:pPr>
            <a:r>
              <a:rPr b="0" lang="en-IN" sz="1600" spc="-1" strike="noStrike">
                <a:solidFill>
                  <a:srgbClr val="000000"/>
                </a:solidFill>
                <a:latin typeface="Calibri"/>
                <a:ea typeface="Calibri"/>
              </a:rPr>
              <a:t> </a:t>
            </a:r>
            <a:endParaRPr b="0" lang="en-IN" sz="1600" spc="-1" strike="noStrike">
              <a:latin typeface="Arial"/>
            </a:endParaRPr>
          </a:p>
          <a:p>
            <a:pPr marL="228600" indent="-228600">
              <a:lnSpc>
                <a:spcPct val="90000"/>
              </a:lnSpc>
              <a:spcBef>
                <a:spcPts val="1001"/>
              </a:spcBef>
              <a:buClr>
                <a:srgbClr val="000000"/>
              </a:buClr>
              <a:buFont typeface="Arial"/>
              <a:buChar char="•"/>
            </a:pPr>
            <a:r>
              <a:rPr b="0" lang="en-IN" sz="2400" spc="-1" strike="noStrike">
                <a:solidFill>
                  <a:srgbClr val="000000"/>
                </a:solidFill>
                <a:latin typeface="Calibri"/>
                <a:ea typeface="Calibri"/>
              </a:rPr>
              <a:t>One more important thing that we need to learn that python is case sensitive where the upper case and lower case matters a lot </a:t>
            </a:r>
            <a:endParaRPr b="0" lang="en-IN" sz="2400" spc="-1" strike="noStrike">
              <a:latin typeface="Arial"/>
            </a:endParaRPr>
          </a:p>
          <a:p>
            <a:pPr marL="228600" indent="-228600">
              <a:lnSpc>
                <a:spcPct val="90000"/>
              </a:lnSpc>
              <a:spcBef>
                <a:spcPts val="1001"/>
              </a:spcBef>
              <a:buClr>
                <a:srgbClr val="000000"/>
              </a:buClr>
              <a:buFont typeface="Arial"/>
              <a:buChar char="•"/>
            </a:pPr>
            <a:r>
              <a:rPr b="0" lang="en-IN" sz="2400" spc="-1" strike="noStrike">
                <a:solidFill>
                  <a:srgbClr val="000000"/>
                </a:solidFill>
                <a:latin typeface="Calibri"/>
                <a:ea typeface="Calibri"/>
              </a:rPr>
              <a:t>So here lets see one example :- </a:t>
            </a:r>
            <a:endParaRPr b="0" lang="en-IN" sz="2400" spc="-1" strike="noStrike">
              <a:latin typeface="Arial"/>
            </a:endParaRPr>
          </a:p>
          <a:p>
            <a:pPr lvl="1" marL="685800" indent="-228600">
              <a:lnSpc>
                <a:spcPct val="90000"/>
              </a:lnSpc>
              <a:spcBef>
                <a:spcPts val="496"/>
              </a:spcBef>
              <a:buClr>
                <a:srgbClr val="000000"/>
              </a:buClr>
              <a:buFont typeface="Arial"/>
              <a:buChar char="•"/>
            </a:pPr>
            <a:r>
              <a:rPr b="0" lang="en-IN" sz="2000" spc="-1" strike="noStrike">
                <a:solidFill>
                  <a:srgbClr val="000000"/>
                </a:solidFill>
                <a:latin typeface="Calibri"/>
                <a:ea typeface="Calibri"/>
              </a:rPr>
              <a:t>the_Person = him </a:t>
            </a:r>
            <a:endParaRPr b="0" lang="en-IN" sz="2000" spc="-1" strike="noStrike">
              <a:latin typeface="Arial"/>
            </a:endParaRPr>
          </a:p>
          <a:p>
            <a:pPr lvl="1" marL="685800" indent="-228600">
              <a:lnSpc>
                <a:spcPct val="90000"/>
              </a:lnSpc>
              <a:spcBef>
                <a:spcPts val="496"/>
              </a:spcBef>
              <a:buClr>
                <a:srgbClr val="000000"/>
              </a:buClr>
              <a:buFont typeface="Arial"/>
              <a:buChar char="•"/>
            </a:pPr>
            <a:r>
              <a:rPr b="0" lang="en-IN" sz="2000" spc="-1" strike="noStrike">
                <a:solidFill>
                  <a:srgbClr val="000000"/>
                </a:solidFill>
                <a:latin typeface="Calibri"/>
                <a:ea typeface="Calibri"/>
              </a:rPr>
              <a:t>the_person= her</a:t>
            </a:r>
            <a:endParaRPr b="0" lang="en-IN" sz="2000" spc="-1" strike="noStrike">
              <a:latin typeface="Arial"/>
            </a:endParaRPr>
          </a:p>
          <a:p>
            <a:pPr marL="228600" indent="-228600">
              <a:lnSpc>
                <a:spcPct val="90000"/>
              </a:lnSpc>
              <a:spcBef>
                <a:spcPts val="1414"/>
              </a:spcBef>
              <a:buClr>
                <a:srgbClr val="000000"/>
              </a:buClr>
              <a:buFont typeface="Arial"/>
              <a:buChar char="•"/>
            </a:pPr>
            <a:r>
              <a:rPr b="0" lang="en-IN" sz="2000" spc="-1" strike="noStrike">
                <a:solidFill>
                  <a:srgbClr val="000000"/>
                </a:solidFill>
                <a:latin typeface="Calibri"/>
                <a:ea typeface="Calibri"/>
              </a:rPr>
              <a:t> </a:t>
            </a:r>
            <a:endParaRPr b="0" lang="en-IN" sz="2000" spc="-1" strike="noStrike">
              <a:latin typeface="Arial"/>
            </a:endParaRPr>
          </a:p>
          <a:p>
            <a:pPr marL="457200" indent="-228600">
              <a:lnSpc>
                <a:spcPct val="90000"/>
              </a:lnSpc>
              <a:spcBef>
                <a:spcPts val="496"/>
              </a:spcBef>
              <a:buClr>
                <a:srgbClr val="000000"/>
              </a:buClr>
              <a:buFont typeface="Arial"/>
              <a:buChar char="•"/>
              <a:tabLst>
                <a:tab algn="l" pos="0"/>
              </a:tabLst>
            </a:pPr>
            <a:r>
              <a:rPr b="0" lang="en-IN" sz="2200" spc="-1" strike="noStrike">
                <a:solidFill>
                  <a:srgbClr val="000000"/>
                </a:solidFill>
                <a:latin typeface="Calibri"/>
                <a:ea typeface="Calibri"/>
              </a:rPr>
              <a:t>So if you want to see the more about the history of the language how it became this much wide and exist in the first place you can go to (docs.python.org)</a:t>
            </a:r>
            <a:endParaRPr b="0" lang="en-IN" sz="2200" spc="-1" strike="noStrike">
              <a:latin typeface="Arial"/>
            </a:endParaRPr>
          </a:p>
          <a:p>
            <a:pPr marL="457200" indent="-228600">
              <a:lnSpc>
                <a:spcPct val="90000"/>
              </a:lnSpc>
              <a:spcBef>
                <a:spcPts val="496"/>
              </a:spcBef>
              <a:buClr>
                <a:srgbClr val="000000"/>
              </a:buClr>
              <a:buFont typeface="Arial"/>
              <a:buChar char="•"/>
              <a:tabLst>
                <a:tab algn="l" pos="0"/>
              </a:tabLst>
            </a:pPr>
            <a:r>
              <a:rPr b="0" lang="en-IN" sz="2200" spc="-1" strike="noStrike">
                <a:solidFill>
                  <a:srgbClr val="000000"/>
                </a:solidFill>
                <a:latin typeface="Calibri"/>
                <a:ea typeface="Calibri"/>
              </a:rPr>
              <a:t>In the license document where you will get to see some terms and condition but even the history of the python </a:t>
            </a:r>
            <a:endParaRPr b="0" lang="en-IN" sz="2200" spc="-1" strike="noStrike">
              <a:latin typeface="Arial"/>
            </a:endParaRPr>
          </a:p>
          <a:p>
            <a:pPr marL="457200" indent="-228600">
              <a:lnSpc>
                <a:spcPct val="90000"/>
              </a:lnSpc>
              <a:spcBef>
                <a:spcPts val="496"/>
              </a:spcBef>
              <a:buClr>
                <a:srgbClr val="000000"/>
              </a:buClr>
              <a:buFont typeface="Arial"/>
              <a:buChar char="•"/>
              <a:tabLst>
                <a:tab algn="l" pos="0"/>
              </a:tabLst>
            </a:pPr>
            <a:r>
              <a:rPr b="0" lang="en-IN" sz="2200" spc="-1" strike="noStrike">
                <a:solidFill>
                  <a:srgbClr val="000000"/>
                </a:solidFill>
                <a:latin typeface="Calibri"/>
                <a:ea typeface="Calibri"/>
              </a:rPr>
              <a:t> </a:t>
            </a:r>
            <a:endParaRPr b="0" lang="en-IN" sz="2200" spc="-1" strike="noStrike">
              <a:latin typeface="Arial"/>
            </a:endParaRPr>
          </a:p>
          <a:p>
            <a:pPr marL="457200" indent="-228600">
              <a:lnSpc>
                <a:spcPct val="90000"/>
              </a:lnSpc>
              <a:spcBef>
                <a:spcPts val="496"/>
              </a:spcBef>
              <a:buClr>
                <a:srgbClr val="000000"/>
              </a:buClr>
              <a:buFont typeface="Arial"/>
              <a:buChar char="•"/>
              <a:tabLst>
                <a:tab algn="l" pos="0"/>
              </a:tabLst>
            </a:pPr>
            <a:r>
              <a:rPr b="0" lang="en-IN" sz="2200" spc="-1" strike="noStrike">
                <a:solidFill>
                  <a:srgbClr val="000000"/>
                </a:solidFill>
                <a:latin typeface="Calibri"/>
                <a:ea typeface="Calibri"/>
              </a:rPr>
              <a:t>And there a also a faq document for general questions for python (docs.python.org/3/general.html)</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2006-08-15T18:30:00Z</dcterms:created>
  <dc:creator>Vatsal Thakor</dc:creator>
  <dc:description/>
  <dc:language>en-IN</dc:language>
  <cp:lastModifiedBy/>
  <dcterms:modified xsi:type="dcterms:W3CDTF">2023-12-20T10:56:15Z</dcterms:modified>
  <cp:revision>1</cp:revision>
  <dc:subject/>
  <dc:title>PPT</dc:title>
</cp:coreProperties>
</file>